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7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7" r:id="rId6"/>
    <p:sldId id="276" r:id="rId7"/>
    <p:sldId id="268" r:id="rId8"/>
    <p:sldId id="262" r:id="rId9"/>
    <p:sldId id="311" r:id="rId10"/>
    <p:sldId id="312" r:id="rId11"/>
    <p:sldId id="264" r:id="rId12"/>
    <p:sldId id="278" r:id="rId13"/>
    <p:sldId id="280" r:id="rId14"/>
    <p:sldId id="314" r:id="rId15"/>
    <p:sldId id="279" r:id="rId16"/>
    <p:sldId id="265" r:id="rId17"/>
    <p:sldId id="287" r:id="rId18"/>
    <p:sldId id="281" r:id="rId19"/>
    <p:sldId id="295" r:id="rId20"/>
    <p:sldId id="282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10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83" r:id="rId44"/>
    <p:sldId id="284" r:id="rId45"/>
    <p:sldId id="286" r:id="rId46"/>
    <p:sldId id="285" r:id="rId47"/>
    <p:sldId id="277" r:id="rId48"/>
    <p:sldId id="26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03EE9-A3DD-4FEF-A4FA-F9F5359A891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B71F6-38FD-419F-94C8-BFE4BE39DC82}">
      <dgm:prSet custT="1"/>
      <dgm:spPr/>
      <dgm:t>
        <a:bodyPr/>
        <a:lstStyle/>
        <a:p>
          <a:r>
            <a:rPr lang="en-US" sz="1200" b="0" i="0" dirty="0"/>
            <a:t>Tools used in this project</a:t>
          </a:r>
          <a:endParaRPr lang="en-US" sz="1200" dirty="0"/>
        </a:p>
      </dgm:t>
    </dgm:pt>
    <dgm:pt modelId="{ABCE7E41-9096-46A9-B08A-AD1259D64F33}" type="parTrans" cxnId="{C7254B1A-B144-43F6-B4BA-6850DF61F4CE}">
      <dgm:prSet/>
      <dgm:spPr/>
      <dgm:t>
        <a:bodyPr/>
        <a:lstStyle/>
        <a:p>
          <a:endParaRPr lang="en-US"/>
        </a:p>
      </dgm:t>
    </dgm:pt>
    <dgm:pt modelId="{97102A7A-9971-4585-96FB-905A9A6BF175}" type="sibTrans" cxnId="{C7254B1A-B144-43F6-B4BA-6850DF61F4CE}">
      <dgm:prSet/>
      <dgm:spPr/>
      <dgm:t>
        <a:bodyPr/>
        <a:lstStyle/>
        <a:p>
          <a:endParaRPr lang="en-US"/>
        </a:p>
      </dgm:t>
    </dgm:pt>
    <dgm:pt modelId="{787266C1-DC76-425B-BB13-24DD2D2B74E9}">
      <dgm:prSet custT="1"/>
      <dgm:spPr/>
      <dgm:t>
        <a:bodyPr/>
        <a:lstStyle/>
        <a:p>
          <a:r>
            <a:rPr lang="pt-PT" sz="1600" b="1" i="0" dirty="0" err="1"/>
            <a:t>Lark</a:t>
          </a:r>
          <a:r>
            <a:rPr lang="pt-PT" sz="1600" b="1" i="0" dirty="0"/>
            <a:t>.</a:t>
          </a:r>
          <a:r>
            <a:rPr lang="pt-PT" sz="1600" b="0" i="0" dirty="0"/>
            <a:t> </a:t>
          </a:r>
          <a:r>
            <a:rPr lang="pt-PT" sz="1600" b="0" i="0" dirty="0" err="1"/>
            <a:t>Python</a:t>
          </a:r>
          <a:r>
            <a:rPr lang="pt-PT" sz="1600" b="0" i="0" dirty="0"/>
            <a:t> </a:t>
          </a:r>
          <a:r>
            <a:rPr lang="pt-PT" sz="1600" b="0" i="0" dirty="0" err="1"/>
            <a:t>parsing</a:t>
          </a:r>
          <a:r>
            <a:rPr lang="pt-PT" sz="1600" b="0" i="0" dirty="0"/>
            <a:t> </a:t>
          </a:r>
          <a:r>
            <a:rPr lang="pt-PT" sz="1600" b="0" i="0" dirty="0" err="1"/>
            <a:t>library</a:t>
          </a:r>
          <a:endParaRPr lang="en-US" sz="1600" dirty="0"/>
        </a:p>
      </dgm:t>
    </dgm:pt>
    <dgm:pt modelId="{D6ED3474-9958-48D5-B758-3087910658B2}" type="parTrans" cxnId="{0A8BD07C-4BFA-4B82-91AD-4E431714C324}">
      <dgm:prSet/>
      <dgm:spPr/>
      <dgm:t>
        <a:bodyPr/>
        <a:lstStyle/>
        <a:p>
          <a:endParaRPr lang="en-US"/>
        </a:p>
      </dgm:t>
    </dgm:pt>
    <dgm:pt modelId="{95057756-7B51-4FA9-B244-AA2AD2159EEF}" type="sibTrans" cxnId="{0A8BD07C-4BFA-4B82-91AD-4E431714C324}">
      <dgm:prSet/>
      <dgm:spPr/>
      <dgm:t>
        <a:bodyPr/>
        <a:lstStyle/>
        <a:p>
          <a:endParaRPr lang="en-US"/>
        </a:p>
      </dgm:t>
    </dgm:pt>
    <dgm:pt modelId="{F21CEB0A-3C4C-47A9-98A5-EB3913C3D2EB}">
      <dgm:prSet custT="1"/>
      <dgm:spPr/>
      <dgm:t>
        <a:bodyPr/>
        <a:lstStyle/>
        <a:p>
          <a:r>
            <a:rPr lang="pt-PT" sz="1600" b="1" i="0" dirty="0" err="1"/>
            <a:t>Pygame</a:t>
          </a:r>
          <a:r>
            <a:rPr lang="pt-PT" sz="1600" b="1" i="0" dirty="0"/>
            <a:t>.</a:t>
          </a:r>
          <a:r>
            <a:rPr lang="pt-PT" sz="1600" b="0" i="0" dirty="0"/>
            <a:t> </a:t>
          </a:r>
          <a:r>
            <a:rPr lang="pt-PT" sz="1600" b="0" i="0" dirty="0" err="1"/>
            <a:t>Python</a:t>
          </a:r>
          <a:r>
            <a:rPr lang="pt-PT" sz="1600" b="0" i="0" dirty="0"/>
            <a:t> game </a:t>
          </a:r>
          <a:r>
            <a:rPr lang="pt-PT" sz="1600" b="0" i="0" dirty="0" err="1"/>
            <a:t>library</a:t>
          </a:r>
          <a:r>
            <a:rPr lang="pt-PT" sz="1600" b="0" i="0" dirty="0"/>
            <a:t>.</a:t>
          </a:r>
          <a:endParaRPr lang="en-US" sz="1600" dirty="0"/>
        </a:p>
      </dgm:t>
    </dgm:pt>
    <dgm:pt modelId="{E2D19178-D71D-4D78-AA5A-019F1EFDB073}" type="parTrans" cxnId="{0D3021D6-6114-45C0-A9FD-478F3154411B}">
      <dgm:prSet/>
      <dgm:spPr/>
      <dgm:t>
        <a:bodyPr/>
        <a:lstStyle/>
        <a:p>
          <a:endParaRPr lang="en-US"/>
        </a:p>
      </dgm:t>
    </dgm:pt>
    <dgm:pt modelId="{FCA4CC8C-3F27-4C2B-B27A-734922412F2F}" type="sibTrans" cxnId="{0D3021D6-6114-45C0-A9FD-478F3154411B}">
      <dgm:prSet/>
      <dgm:spPr/>
      <dgm:t>
        <a:bodyPr/>
        <a:lstStyle/>
        <a:p>
          <a:endParaRPr lang="en-US"/>
        </a:p>
      </dgm:t>
    </dgm:pt>
    <dgm:pt modelId="{FDE74ACE-DEDC-4ADE-ACFE-D4B3B56E1AC4}">
      <dgm:prSet custT="1"/>
      <dgm:spPr/>
      <dgm:t>
        <a:bodyPr/>
        <a:lstStyle/>
        <a:p>
          <a:r>
            <a:rPr lang="en-US" sz="1600" b="1" i="0" dirty="0"/>
            <a:t>P5</a:t>
          </a:r>
          <a:r>
            <a:rPr lang="en-US" sz="1600" b="0" i="0" dirty="0"/>
            <a:t>. JavaScript library aimed at creating graphics and interactivity in web contexts.</a:t>
          </a:r>
          <a:endParaRPr lang="en-US" sz="1600" dirty="0"/>
        </a:p>
      </dgm:t>
    </dgm:pt>
    <dgm:pt modelId="{CD0E563E-2209-4939-979C-486B850549E1}" type="parTrans" cxnId="{F83BEDB9-EF36-48EE-8B1C-7B776A9ED490}">
      <dgm:prSet/>
      <dgm:spPr/>
      <dgm:t>
        <a:bodyPr/>
        <a:lstStyle/>
        <a:p>
          <a:endParaRPr lang="en-US"/>
        </a:p>
      </dgm:t>
    </dgm:pt>
    <dgm:pt modelId="{DCCD2565-63AD-442B-A3E5-39AA264D1846}" type="sibTrans" cxnId="{F83BEDB9-EF36-48EE-8B1C-7B776A9ED490}">
      <dgm:prSet/>
      <dgm:spPr/>
      <dgm:t>
        <a:bodyPr/>
        <a:lstStyle/>
        <a:p>
          <a:endParaRPr lang="en-US"/>
        </a:p>
      </dgm:t>
    </dgm:pt>
    <dgm:pt modelId="{E94418B5-4373-451E-BC9E-B588702966B2}">
      <dgm:prSet custT="1"/>
      <dgm:spPr/>
      <dgm:t>
        <a:bodyPr/>
        <a:lstStyle/>
        <a:p>
          <a:r>
            <a:rPr lang="en-US" sz="1600" b="1" dirty="0" err="1"/>
            <a:t>Blockly</a:t>
          </a:r>
          <a:r>
            <a:rPr lang="en-US" sz="1600" dirty="0"/>
            <a:t>. C</a:t>
          </a:r>
          <a:r>
            <a:rPr lang="en-US" sz="1600" b="0" i="0" dirty="0"/>
            <a:t>lient-side library for the JavaScript programming language to create block-based visual programming languages ​​and editors.</a:t>
          </a:r>
          <a:endParaRPr lang="en-US" sz="1600" dirty="0"/>
        </a:p>
      </dgm:t>
    </dgm:pt>
    <dgm:pt modelId="{96FA7639-868C-41F0-892B-AF34DACAAE92}" type="parTrans" cxnId="{60B3B1B3-77C3-44C7-B5BA-111C61634878}">
      <dgm:prSet/>
      <dgm:spPr/>
      <dgm:t>
        <a:bodyPr/>
        <a:lstStyle/>
        <a:p>
          <a:endParaRPr lang="pt-PT"/>
        </a:p>
      </dgm:t>
    </dgm:pt>
    <dgm:pt modelId="{CECBABFA-308A-445B-9212-5AAD063AE087}" type="sibTrans" cxnId="{60B3B1B3-77C3-44C7-B5BA-111C61634878}">
      <dgm:prSet/>
      <dgm:spPr/>
      <dgm:t>
        <a:bodyPr/>
        <a:lstStyle/>
        <a:p>
          <a:endParaRPr lang="pt-PT"/>
        </a:p>
      </dgm:t>
    </dgm:pt>
    <dgm:pt modelId="{E0E97908-02AE-4AEF-BF34-4D0A61D3CBF4}" type="pres">
      <dgm:prSet presAssocID="{B2E03EE9-A3DD-4FEF-A4FA-F9F5359A891D}" presName="vert0" presStyleCnt="0">
        <dgm:presLayoutVars>
          <dgm:dir/>
          <dgm:animOne val="branch"/>
          <dgm:animLvl val="lvl"/>
        </dgm:presLayoutVars>
      </dgm:prSet>
      <dgm:spPr/>
    </dgm:pt>
    <dgm:pt modelId="{36AEBB26-3E9D-42AD-BABF-B966FCCAE827}" type="pres">
      <dgm:prSet presAssocID="{4E2B71F6-38FD-419F-94C8-BFE4BE39DC82}" presName="thickLine" presStyleLbl="alignNode1" presStyleIdx="0" presStyleCnt="1"/>
      <dgm:spPr/>
    </dgm:pt>
    <dgm:pt modelId="{E223A25C-68DC-4DA2-8164-3F4B93F4A6F1}" type="pres">
      <dgm:prSet presAssocID="{4E2B71F6-38FD-419F-94C8-BFE4BE39DC82}" presName="horz1" presStyleCnt="0"/>
      <dgm:spPr/>
    </dgm:pt>
    <dgm:pt modelId="{372F0918-9223-40B8-855F-69C0EDD1EE03}" type="pres">
      <dgm:prSet presAssocID="{4E2B71F6-38FD-419F-94C8-BFE4BE39DC82}" presName="tx1" presStyleLbl="revTx" presStyleIdx="0" presStyleCnt="5"/>
      <dgm:spPr/>
    </dgm:pt>
    <dgm:pt modelId="{A280114A-DE3F-4F66-8E57-F49F19FF768A}" type="pres">
      <dgm:prSet presAssocID="{4E2B71F6-38FD-419F-94C8-BFE4BE39DC82}" presName="vert1" presStyleCnt="0"/>
      <dgm:spPr/>
    </dgm:pt>
    <dgm:pt modelId="{7761AA34-B916-4AFC-B599-0CB0BE89F336}" type="pres">
      <dgm:prSet presAssocID="{787266C1-DC76-425B-BB13-24DD2D2B74E9}" presName="vertSpace2a" presStyleCnt="0"/>
      <dgm:spPr/>
    </dgm:pt>
    <dgm:pt modelId="{5D63AC54-81CF-49CC-A9A4-1C7E1B57ED2B}" type="pres">
      <dgm:prSet presAssocID="{787266C1-DC76-425B-BB13-24DD2D2B74E9}" presName="horz2" presStyleCnt="0"/>
      <dgm:spPr/>
    </dgm:pt>
    <dgm:pt modelId="{8D1295D5-C41F-4F7A-8A9B-A75C027F8109}" type="pres">
      <dgm:prSet presAssocID="{787266C1-DC76-425B-BB13-24DD2D2B74E9}" presName="horzSpace2" presStyleCnt="0"/>
      <dgm:spPr/>
    </dgm:pt>
    <dgm:pt modelId="{67109E14-BAAF-469F-838E-7E2B1137CB4F}" type="pres">
      <dgm:prSet presAssocID="{787266C1-DC76-425B-BB13-24DD2D2B74E9}" presName="tx2" presStyleLbl="revTx" presStyleIdx="1" presStyleCnt="5" custScaleY="27192"/>
      <dgm:spPr/>
    </dgm:pt>
    <dgm:pt modelId="{6C54B4B2-B5B7-4B5E-814F-09DEC248F49B}" type="pres">
      <dgm:prSet presAssocID="{787266C1-DC76-425B-BB13-24DD2D2B74E9}" presName="vert2" presStyleCnt="0"/>
      <dgm:spPr/>
    </dgm:pt>
    <dgm:pt modelId="{D2F64B67-C0EE-4234-AA35-A6D5FDD82C66}" type="pres">
      <dgm:prSet presAssocID="{787266C1-DC76-425B-BB13-24DD2D2B74E9}" presName="thinLine2b" presStyleLbl="callout" presStyleIdx="0" presStyleCnt="4"/>
      <dgm:spPr/>
    </dgm:pt>
    <dgm:pt modelId="{603ECBE5-1DB3-4787-985B-3CB532D9E245}" type="pres">
      <dgm:prSet presAssocID="{787266C1-DC76-425B-BB13-24DD2D2B74E9}" presName="vertSpace2b" presStyleCnt="0"/>
      <dgm:spPr/>
    </dgm:pt>
    <dgm:pt modelId="{BF27B09D-1847-4567-9DF6-FE86765E581A}" type="pres">
      <dgm:prSet presAssocID="{F21CEB0A-3C4C-47A9-98A5-EB3913C3D2EB}" presName="horz2" presStyleCnt="0"/>
      <dgm:spPr/>
    </dgm:pt>
    <dgm:pt modelId="{F2D7EF3E-BCE5-4971-B28E-24EADEE89BAA}" type="pres">
      <dgm:prSet presAssocID="{F21CEB0A-3C4C-47A9-98A5-EB3913C3D2EB}" presName="horzSpace2" presStyleCnt="0"/>
      <dgm:spPr/>
    </dgm:pt>
    <dgm:pt modelId="{9A44A21D-F62F-4A2F-8136-E1DCF304AEB1}" type="pres">
      <dgm:prSet presAssocID="{F21CEB0A-3C4C-47A9-98A5-EB3913C3D2EB}" presName="tx2" presStyleLbl="revTx" presStyleIdx="2" presStyleCnt="5" custScaleY="23159"/>
      <dgm:spPr/>
    </dgm:pt>
    <dgm:pt modelId="{95859D0C-36B4-450E-AD50-22BA3DB19289}" type="pres">
      <dgm:prSet presAssocID="{F21CEB0A-3C4C-47A9-98A5-EB3913C3D2EB}" presName="vert2" presStyleCnt="0"/>
      <dgm:spPr/>
    </dgm:pt>
    <dgm:pt modelId="{483966F0-D68C-4E8D-9165-6B6754C1BAC0}" type="pres">
      <dgm:prSet presAssocID="{F21CEB0A-3C4C-47A9-98A5-EB3913C3D2EB}" presName="thinLine2b" presStyleLbl="callout" presStyleIdx="1" presStyleCnt="4"/>
      <dgm:spPr/>
    </dgm:pt>
    <dgm:pt modelId="{2CF0A4C4-0C66-46AE-A566-5CDBAA7CB5E4}" type="pres">
      <dgm:prSet presAssocID="{F21CEB0A-3C4C-47A9-98A5-EB3913C3D2EB}" presName="vertSpace2b" presStyleCnt="0"/>
      <dgm:spPr/>
    </dgm:pt>
    <dgm:pt modelId="{B7785326-F967-4C49-824F-58EEA9FAFA85}" type="pres">
      <dgm:prSet presAssocID="{FDE74ACE-DEDC-4ADE-ACFE-D4B3B56E1AC4}" presName="horz2" presStyleCnt="0"/>
      <dgm:spPr/>
    </dgm:pt>
    <dgm:pt modelId="{CC97D0D0-FA52-4216-8A4D-B80AC04C4DB0}" type="pres">
      <dgm:prSet presAssocID="{FDE74ACE-DEDC-4ADE-ACFE-D4B3B56E1AC4}" presName="horzSpace2" presStyleCnt="0"/>
      <dgm:spPr/>
    </dgm:pt>
    <dgm:pt modelId="{6FC238C4-42CF-4DF6-B21E-5BE95EAF9CD3}" type="pres">
      <dgm:prSet presAssocID="{FDE74ACE-DEDC-4ADE-ACFE-D4B3B56E1AC4}" presName="tx2" presStyleLbl="revTx" presStyleIdx="3" presStyleCnt="5" custScaleY="47786"/>
      <dgm:spPr/>
    </dgm:pt>
    <dgm:pt modelId="{D90EBAD1-9ECA-46E0-9A06-E98D338A2475}" type="pres">
      <dgm:prSet presAssocID="{FDE74ACE-DEDC-4ADE-ACFE-D4B3B56E1AC4}" presName="vert2" presStyleCnt="0"/>
      <dgm:spPr/>
    </dgm:pt>
    <dgm:pt modelId="{6DB7DFD1-6D1D-4803-A4CD-3965724F1B25}" type="pres">
      <dgm:prSet presAssocID="{FDE74ACE-DEDC-4ADE-ACFE-D4B3B56E1AC4}" presName="thinLine2b" presStyleLbl="callout" presStyleIdx="2" presStyleCnt="4"/>
      <dgm:spPr/>
    </dgm:pt>
    <dgm:pt modelId="{AFDC548D-05C5-4472-A1EB-9646A1D4261A}" type="pres">
      <dgm:prSet presAssocID="{FDE74ACE-DEDC-4ADE-ACFE-D4B3B56E1AC4}" presName="vertSpace2b" presStyleCnt="0"/>
      <dgm:spPr/>
    </dgm:pt>
    <dgm:pt modelId="{AB356226-E736-4AD2-845F-66E2CA3F613A}" type="pres">
      <dgm:prSet presAssocID="{E94418B5-4373-451E-BC9E-B588702966B2}" presName="horz2" presStyleCnt="0"/>
      <dgm:spPr/>
    </dgm:pt>
    <dgm:pt modelId="{872B1FF3-C7F2-47C0-9775-5AB4C9A96465}" type="pres">
      <dgm:prSet presAssocID="{E94418B5-4373-451E-BC9E-B588702966B2}" presName="horzSpace2" presStyleCnt="0"/>
      <dgm:spPr/>
    </dgm:pt>
    <dgm:pt modelId="{2D7147F8-CC99-484B-8E96-4B9B6815618B}" type="pres">
      <dgm:prSet presAssocID="{E94418B5-4373-451E-BC9E-B588702966B2}" presName="tx2" presStyleLbl="revTx" presStyleIdx="4" presStyleCnt="5" custScaleY="59364"/>
      <dgm:spPr/>
    </dgm:pt>
    <dgm:pt modelId="{9B9AC47D-ADA7-41C7-8253-1E555863D2AD}" type="pres">
      <dgm:prSet presAssocID="{E94418B5-4373-451E-BC9E-B588702966B2}" presName="vert2" presStyleCnt="0"/>
      <dgm:spPr/>
    </dgm:pt>
    <dgm:pt modelId="{0B2C45CA-F175-48DE-B55B-9920E54B409A}" type="pres">
      <dgm:prSet presAssocID="{E94418B5-4373-451E-BC9E-B588702966B2}" presName="thinLine2b" presStyleLbl="callout" presStyleIdx="3" presStyleCnt="4"/>
      <dgm:spPr/>
    </dgm:pt>
    <dgm:pt modelId="{62820174-0FCE-4ED9-9546-F13AABFB8C97}" type="pres">
      <dgm:prSet presAssocID="{E94418B5-4373-451E-BC9E-B588702966B2}" presName="vertSpace2b" presStyleCnt="0"/>
      <dgm:spPr/>
    </dgm:pt>
  </dgm:ptLst>
  <dgm:cxnLst>
    <dgm:cxn modelId="{C7254B1A-B144-43F6-B4BA-6850DF61F4CE}" srcId="{B2E03EE9-A3DD-4FEF-A4FA-F9F5359A891D}" destId="{4E2B71F6-38FD-419F-94C8-BFE4BE39DC82}" srcOrd="0" destOrd="0" parTransId="{ABCE7E41-9096-46A9-B08A-AD1259D64F33}" sibTransId="{97102A7A-9971-4585-96FB-905A9A6BF175}"/>
    <dgm:cxn modelId="{D64B7329-6765-4C58-BFFC-512BFC34E4B5}" type="presOf" srcId="{E94418B5-4373-451E-BC9E-B588702966B2}" destId="{2D7147F8-CC99-484B-8E96-4B9B6815618B}" srcOrd="0" destOrd="0" presId="urn:microsoft.com/office/officeart/2008/layout/LinedList"/>
    <dgm:cxn modelId="{82934F32-7C0B-4B7D-A971-F8970BFDB559}" type="presOf" srcId="{4E2B71F6-38FD-419F-94C8-BFE4BE39DC82}" destId="{372F0918-9223-40B8-855F-69C0EDD1EE03}" srcOrd="0" destOrd="0" presId="urn:microsoft.com/office/officeart/2008/layout/LinedList"/>
    <dgm:cxn modelId="{0A8BD07C-4BFA-4B82-91AD-4E431714C324}" srcId="{4E2B71F6-38FD-419F-94C8-BFE4BE39DC82}" destId="{787266C1-DC76-425B-BB13-24DD2D2B74E9}" srcOrd="0" destOrd="0" parTransId="{D6ED3474-9958-48D5-B758-3087910658B2}" sibTransId="{95057756-7B51-4FA9-B244-AA2AD2159EEF}"/>
    <dgm:cxn modelId="{908D089E-A7DC-45EC-B74D-33038ED86BEB}" type="presOf" srcId="{F21CEB0A-3C4C-47A9-98A5-EB3913C3D2EB}" destId="{9A44A21D-F62F-4A2F-8136-E1DCF304AEB1}" srcOrd="0" destOrd="0" presId="urn:microsoft.com/office/officeart/2008/layout/LinedList"/>
    <dgm:cxn modelId="{60B3B1B3-77C3-44C7-B5BA-111C61634878}" srcId="{4E2B71F6-38FD-419F-94C8-BFE4BE39DC82}" destId="{E94418B5-4373-451E-BC9E-B588702966B2}" srcOrd="3" destOrd="0" parTransId="{96FA7639-868C-41F0-892B-AF34DACAAE92}" sibTransId="{CECBABFA-308A-445B-9212-5AAD063AE087}"/>
    <dgm:cxn modelId="{F83BEDB9-EF36-48EE-8B1C-7B776A9ED490}" srcId="{4E2B71F6-38FD-419F-94C8-BFE4BE39DC82}" destId="{FDE74ACE-DEDC-4ADE-ACFE-D4B3B56E1AC4}" srcOrd="2" destOrd="0" parTransId="{CD0E563E-2209-4939-979C-486B850549E1}" sibTransId="{DCCD2565-63AD-442B-A3E5-39AA264D1846}"/>
    <dgm:cxn modelId="{9E8A91C2-07EF-407D-8E80-F11D47C6103F}" type="presOf" srcId="{FDE74ACE-DEDC-4ADE-ACFE-D4B3B56E1AC4}" destId="{6FC238C4-42CF-4DF6-B21E-5BE95EAF9CD3}" srcOrd="0" destOrd="0" presId="urn:microsoft.com/office/officeart/2008/layout/LinedList"/>
    <dgm:cxn modelId="{871879CF-CFFB-40C3-8F69-7A6394414C41}" type="presOf" srcId="{787266C1-DC76-425B-BB13-24DD2D2B74E9}" destId="{67109E14-BAAF-469F-838E-7E2B1137CB4F}" srcOrd="0" destOrd="0" presId="urn:microsoft.com/office/officeart/2008/layout/LinedList"/>
    <dgm:cxn modelId="{0D3021D6-6114-45C0-A9FD-478F3154411B}" srcId="{4E2B71F6-38FD-419F-94C8-BFE4BE39DC82}" destId="{F21CEB0A-3C4C-47A9-98A5-EB3913C3D2EB}" srcOrd="1" destOrd="0" parTransId="{E2D19178-D71D-4D78-AA5A-019F1EFDB073}" sibTransId="{FCA4CC8C-3F27-4C2B-B27A-734922412F2F}"/>
    <dgm:cxn modelId="{47AB3EE5-5ADA-45C3-B744-96931BA05B27}" type="presOf" srcId="{B2E03EE9-A3DD-4FEF-A4FA-F9F5359A891D}" destId="{E0E97908-02AE-4AEF-BF34-4D0A61D3CBF4}" srcOrd="0" destOrd="0" presId="urn:microsoft.com/office/officeart/2008/layout/LinedList"/>
    <dgm:cxn modelId="{95DD547E-AC71-46FC-BD59-3B949955653E}" type="presParOf" srcId="{E0E97908-02AE-4AEF-BF34-4D0A61D3CBF4}" destId="{36AEBB26-3E9D-42AD-BABF-B966FCCAE827}" srcOrd="0" destOrd="0" presId="urn:microsoft.com/office/officeart/2008/layout/LinedList"/>
    <dgm:cxn modelId="{E065DB89-5F98-4BA6-82A8-8CA0D4A55B41}" type="presParOf" srcId="{E0E97908-02AE-4AEF-BF34-4D0A61D3CBF4}" destId="{E223A25C-68DC-4DA2-8164-3F4B93F4A6F1}" srcOrd="1" destOrd="0" presId="urn:microsoft.com/office/officeart/2008/layout/LinedList"/>
    <dgm:cxn modelId="{1C0DCAB9-6CCF-413A-9676-82AB8A7E0D08}" type="presParOf" srcId="{E223A25C-68DC-4DA2-8164-3F4B93F4A6F1}" destId="{372F0918-9223-40B8-855F-69C0EDD1EE03}" srcOrd="0" destOrd="0" presId="urn:microsoft.com/office/officeart/2008/layout/LinedList"/>
    <dgm:cxn modelId="{34871113-AB50-4BE7-B417-22D64FC7B8F5}" type="presParOf" srcId="{E223A25C-68DC-4DA2-8164-3F4B93F4A6F1}" destId="{A280114A-DE3F-4F66-8E57-F49F19FF768A}" srcOrd="1" destOrd="0" presId="urn:microsoft.com/office/officeart/2008/layout/LinedList"/>
    <dgm:cxn modelId="{C0631925-3E7B-45C6-BC54-D9771E341D5B}" type="presParOf" srcId="{A280114A-DE3F-4F66-8E57-F49F19FF768A}" destId="{7761AA34-B916-4AFC-B599-0CB0BE89F336}" srcOrd="0" destOrd="0" presId="urn:microsoft.com/office/officeart/2008/layout/LinedList"/>
    <dgm:cxn modelId="{A1142929-E7C5-465E-988F-963E9191A57A}" type="presParOf" srcId="{A280114A-DE3F-4F66-8E57-F49F19FF768A}" destId="{5D63AC54-81CF-49CC-A9A4-1C7E1B57ED2B}" srcOrd="1" destOrd="0" presId="urn:microsoft.com/office/officeart/2008/layout/LinedList"/>
    <dgm:cxn modelId="{C7762064-5140-4671-A6EC-67A6D3591851}" type="presParOf" srcId="{5D63AC54-81CF-49CC-A9A4-1C7E1B57ED2B}" destId="{8D1295D5-C41F-4F7A-8A9B-A75C027F8109}" srcOrd="0" destOrd="0" presId="urn:microsoft.com/office/officeart/2008/layout/LinedList"/>
    <dgm:cxn modelId="{240ED289-2197-470D-8262-B3749BC9F674}" type="presParOf" srcId="{5D63AC54-81CF-49CC-A9A4-1C7E1B57ED2B}" destId="{67109E14-BAAF-469F-838E-7E2B1137CB4F}" srcOrd="1" destOrd="0" presId="urn:microsoft.com/office/officeart/2008/layout/LinedList"/>
    <dgm:cxn modelId="{9B44F36C-40F8-434A-A4A4-A5AEFE556FF2}" type="presParOf" srcId="{5D63AC54-81CF-49CC-A9A4-1C7E1B57ED2B}" destId="{6C54B4B2-B5B7-4B5E-814F-09DEC248F49B}" srcOrd="2" destOrd="0" presId="urn:microsoft.com/office/officeart/2008/layout/LinedList"/>
    <dgm:cxn modelId="{5B80B285-2500-4477-9678-6292BF7C8118}" type="presParOf" srcId="{A280114A-DE3F-4F66-8E57-F49F19FF768A}" destId="{D2F64B67-C0EE-4234-AA35-A6D5FDD82C66}" srcOrd="2" destOrd="0" presId="urn:microsoft.com/office/officeart/2008/layout/LinedList"/>
    <dgm:cxn modelId="{1F678CCE-0163-411E-839A-0BC1E14CEEE2}" type="presParOf" srcId="{A280114A-DE3F-4F66-8E57-F49F19FF768A}" destId="{603ECBE5-1DB3-4787-985B-3CB532D9E245}" srcOrd="3" destOrd="0" presId="urn:microsoft.com/office/officeart/2008/layout/LinedList"/>
    <dgm:cxn modelId="{21BA9720-B091-48C6-B5DD-94BA97C966E5}" type="presParOf" srcId="{A280114A-DE3F-4F66-8E57-F49F19FF768A}" destId="{BF27B09D-1847-4567-9DF6-FE86765E581A}" srcOrd="4" destOrd="0" presId="urn:microsoft.com/office/officeart/2008/layout/LinedList"/>
    <dgm:cxn modelId="{522EBF6C-9124-4F56-82D4-5D13D32B7381}" type="presParOf" srcId="{BF27B09D-1847-4567-9DF6-FE86765E581A}" destId="{F2D7EF3E-BCE5-4971-B28E-24EADEE89BAA}" srcOrd="0" destOrd="0" presId="urn:microsoft.com/office/officeart/2008/layout/LinedList"/>
    <dgm:cxn modelId="{6B7380FD-29D1-476D-B9C7-C93AFA64BB16}" type="presParOf" srcId="{BF27B09D-1847-4567-9DF6-FE86765E581A}" destId="{9A44A21D-F62F-4A2F-8136-E1DCF304AEB1}" srcOrd="1" destOrd="0" presId="urn:microsoft.com/office/officeart/2008/layout/LinedList"/>
    <dgm:cxn modelId="{5513DA1C-F877-4B32-92BC-5FB686E62755}" type="presParOf" srcId="{BF27B09D-1847-4567-9DF6-FE86765E581A}" destId="{95859D0C-36B4-450E-AD50-22BA3DB19289}" srcOrd="2" destOrd="0" presId="urn:microsoft.com/office/officeart/2008/layout/LinedList"/>
    <dgm:cxn modelId="{8E7C41C8-7ED3-46D7-904E-6103AC758653}" type="presParOf" srcId="{A280114A-DE3F-4F66-8E57-F49F19FF768A}" destId="{483966F0-D68C-4E8D-9165-6B6754C1BAC0}" srcOrd="5" destOrd="0" presId="urn:microsoft.com/office/officeart/2008/layout/LinedList"/>
    <dgm:cxn modelId="{0DC5061E-4CDC-4961-B3FA-45A32001924F}" type="presParOf" srcId="{A280114A-DE3F-4F66-8E57-F49F19FF768A}" destId="{2CF0A4C4-0C66-46AE-A566-5CDBAA7CB5E4}" srcOrd="6" destOrd="0" presId="urn:microsoft.com/office/officeart/2008/layout/LinedList"/>
    <dgm:cxn modelId="{815CA2E0-4AE5-4DF8-9A2C-CFE56B2F92B5}" type="presParOf" srcId="{A280114A-DE3F-4F66-8E57-F49F19FF768A}" destId="{B7785326-F967-4C49-824F-58EEA9FAFA85}" srcOrd="7" destOrd="0" presId="urn:microsoft.com/office/officeart/2008/layout/LinedList"/>
    <dgm:cxn modelId="{B3C24D36-6FB7-4995-83FB-B18116BFFAF4}" type="presParOf" srcId="{B7785326-F967-4C49-824F-58EEA9FAFA85}" destId="{CC97D0D0-FA52-4216-8A4D-B80AC04C4DB0}" srcOrd="0" destOrd="0" presId="urn:microsoft.com/office/officeart/2008/layout/LinedList"/>
    <dgm:cxn modelId="{001FDBA2-19B2-4DF2-9EDD-77A4DA8AA75A}" type="presParOf" srcId="{B7785326-F967-4C49-824F-58EEA9FAFA85}" destId="{6FC238C4-42CF-4DF6-B21E-5BE95EAF9CD3}" srcOrd="1" destOrd="0" presId="urn:microsoft.com/office/officeart/2008/layout/LinedList"/>
    <dgm:cxn modelId="{7680F222-7A6B-41B5-854A-E04A911B101A}" type="presParOf" srcId="{B7785326-F967-4C49-824F-58EEA9FAFA85}" destId="{D90EBAD1-9ECA-46E0-9A06-E98D338A2475}" srcOrd="2" destOrd="0" presId="urn:microsoft.com/office/officeart/2008/layout/LinedList"/>
    <dgm:cxn modelId="{EACC7EEB-2F87-4349-BF67-093ACF2A009A}" type="presParOf" srcId="{A280114A-DE3F-4F66-8E57-F49F19FF768A}" destId="{6DB7DFD1-6D1D-4803-A4CD-3965724F1B25}" srcOrd="8" destOrd="0" presId="urn:microsoft.com/office/officeart/2008/layout/LinedList"/>
    <dgm:cxn modelId="{3B2B1F8F-E897-41F7-AF21-A22F7E22C83E}" type="presParOf" srcId="{A280114A-DE3F-4F66-8E57-F49F19FF768A}" destId="{AFDC548D-05C5-4472-A1EB-9646A1D4261A}" srcOrd="9" destOrd="0" presId="urn:microsoft.com/office/officeart/2008/layout/LinedList"/>
    <dgm:cxn modelId="{00BC3A16-0D75-4539-A0C9-345E18AB32F1}" type="presParOf" srcId="{A280114A-DE3F-4F66-8E57-F49F19FF768A}" destId="{AB356226-E736-4AD2-845F-66E2CA3F613A}" srcOrd="10" destOrd="0" presId="urn:microsoft.com/office/officeart/2008/layout/LinedList"/>
    <dgm:cxn modelId="{990260F3-04AC-4954-8043-C3D140F2502A}" type="presParOf" srcId="{AB356226-E736-4AD2-845F-66E2CA3F613A}" destId="{872B1FF3-C7F2-47C0-9775-5AB4C9A96465}" srcOrd="0" destOrd="0" presId="urn:microsoft.com/office/officeart/2008/layout/LinedList"/>
    <dgm:cxn modelId="{272D7376-DF1F-48A9-A5B1-9E4DB673F37E}" type="presParOf" srcId="{AB356226-E736-4AD2-845F-66E2CA3F613A}" destId="{2D7147F8-CC99-484B-8E96-4B9B6815618B}" srcOrd="1" destOrd="0" presId="urn:microsoft.com/office/officeart/2008/layout/LinedList"/>
    <dgm:cxn modelId="{19B58B88-4DF7-49B3-AF1E-FA7C0523C035}" type="presParOf" srcId="{AB356226-E736-4AD2-845F-66E2CA3F613A}" destId="{9B9AC47D-ADA7-41C7-8253-1E555863D2AD}" srcOrd="2" destOrd="0" presId="urn:microsoft.com/office/officeart/2008/layout/LinedList"/>
    <dgm:cxn modelId="{F4B5DAD1-EBAC-4F9D-9ECB-FDA9910E6A23}" type="presParOf" srcId="{A280114A-DE3F-4F66-8E57-F49F19FF768A}" destId="{0B2C45CA-F175-48DE-B55B-9920E54B409A}" srcOrd="11" destOrd="0" presId="urn:microsoft.com/office/officeart/2008/layout/LinedList"/>
    <dgm:cxn modelId="{BECBF72E-5100-4494-B91D-BA93B6D7B10A}" type="presParOf" srcId="{A280114A-DE3F-4F66-8E57-F49F19FF768A}" destId="{62820174-0FCE-4ED9-9546-F13AABFB8C9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E03EE9-A3DD-4FEF-A4FA-F9F5359A891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B71F6-38FD-419F-94C8-BFE4BE39DC82}">
      <dgm:prSet/>
      <dgm:spPr/>
      <dgm:t>
        <a:bodyPr/>
        <a:lstStyle/>
        <a:p>
          <a:r>
            <a:rPr lang="en-US" b="0" i="0" dirty="0"/>
            <a:t>Tools that can be used to create Escape Rooms</a:t>
          </a:r>
          <a:endParaRPr lang="en-US" dirty="0"/>
        </a:p>
      </dgm:t>
    </dgm:pt>
    <dgm:pt modelId="{ABCE7E41-9096-46A9-B08A-AD1259D64F33}" type="parTrans" cxnId="{C7254B1A-B144-43F6-B4BA-6850DF61F4CE}">
      <dgm:prSet/>
      <dgm:spPr/>
      <dgm:t>
        <a:bodyPr/>
        <a:lstStyle/>
        <a:p>
          <a:endParaRPr lang="en-US"/>
        </a:p>
      </dgm:t>
    </dgm:pt>
    <dgm:pt modelId="{97102A7A-9971-4585-96FB-905A9A6BF175}" type="sibTrans" cxnId="{C7254B1A-B144-43F6-B4BA-6850DF61F4CE}">
      <dgm:prSet/>
      <dgm:spPr/>
      <dgm:t>
        <a:bodyPr/>
        <a:lstStyle/>
        <a:p>
          <a:endParaRPr lang="en-US"/>
        </a:p>
      </dgm:t>
    </dgm:pt>
    <dgm:pt modelId="{FDE74ACE-DEDC-4ADE-ACFE-D4B3B56E1AC4}">
      <dgm:prSet custT="1"/>
      <dgm:spPr/>
      <dgm:t>
        <a:bodyPr/>
        <a:lstStyle/>
        <a:p>
          <a:r>
            <a:rPr lang="en-US" sz="1400" b="1" i="0" dirty="0"/>
            <a:t>Interactive Presentation Tools. </a:t>
          </a:r>
          <a:r>
            <a:rPr lang="en-US" sz="1400" b="0" i="0" dirty="0"/>
            <a:t>Genially, PowerPoint, </a:t>
          </a:r>
          <a:r>
            <a:rPr lang="en-US" sz="1400" b="0" i="0" dirty="0" err="1"/>
            <a:t>Prezzi</a:t>
          </a:r>
          <a:r>
            <a:rPr lang="en-US" sz="1400" b="0" i="0" dirty="0"/>
            <a:t>, etc.</a:t>
          </a:r>
          <a:endParaRPr lang="en-US" sz="1400" b="0" dirty="0"/>
        </a:p>
      </dgm:t>
    </dgm:pt>
    <dgm:pt modelId="{CD0E563E-2209-4939-979C-486B850549E1}" type="parTrans" cxnId="{F83BEDB9-EF36-48EE-8B1C-7B776A9ED490}">
      <dgm:prSet/>
      <dgm:spPr/>
      <dgm:t>
        <a:bodyPr/>
        <a:lstStyle/>
        <a:p>
          <a:endParaRPr lang="en-US"/>
        </a:p>
      </dgm:t>
    </dgm:pt>
    <dgm:pt modelId="{DCCD2565-63AD-442B-A3E5-39AA264D1846}" type="sibTrans" cxnId="{F83BEDB9-EF36-48EE-8B1C-7B776A9ED490}">
      <dgm:prSet/>
      <dgm:spPr/>
      <dgm:t>
        <a:bodyPr/>
        <a:lstStyle/>
        <a:p>
          <a:endParaRPr lang="en-US"/>
        </a:p>
      </dgm:t>
    </dgm:pt>
    <dgm:pt modelId="{975067A9-1A32-4CD0-84E0-10A1B15FD4FC}">
      <dgm:prSet custT="1"/>
      <dgm:spPr/>
      <dgm:t>
        <a:bodyPr/>
        <a:lstStyle/>
        <a:p>
          <a:r>
            <a:rPr lang="en-US" sz="1300" b="1" i="0" dirty="0"/>
            <a:t>Scratch</a:t>
          </a:r>
          <a:r>
            <a:rPr lang="en-US" sz="1300" b="0" i="0" dirty="0"/>
            <a:t>. Visual programming platform designed to facilitate the creation of interactive projects, games and animations.</a:t>
          </a:r>
          <a:endParaRPr lang="en-US" sz="1300" dirty="0"/>
        </a:p>
      </dgm:t>
    </dgm:pt>
    <dgm:pt modelId="{33147DE0-F5CA-45A9-B46C-F96BA5D91414}" type="parTrans" cxnId="{C4793D76-B8E3-48AA-8866-CE49881BB9E8}">
      <dgm:prSet/>
      <dgm:spPr/>
      <dgm:t>
        <a:bodyPr/>
        <a:lstStyle/>
        <a:p>
          <a:endParaRPr lang="pt-PT"/>
        </a:p>
      </dgm:t>
    </dgm:pt>
    <dgm:pt modelId="{F914A694-2593-410B-9877-FCE105693285}" type="sibTrans" cxnId="{C4793D76-B8E3-48AA-8866-CE49881BB9E8}">
      <dgm:prSet/>
      <dgm:spPr/>
      <dgm:t>
        <a:bodyPr/>
        <a:lstStyle/>
        <a:p>
          <a:endParaRPr lang="pt-PT"/>
        </a:p>
      </dgm:t>
    </dgm:pt>
    <dgm:pt modelId="{2B887637-8F7B-46CC-A5DF-E7261B31D428}">
      <dgm:prSet custT="1"/>
      <dgm:spPr/>
      <dgm:t>
        <a:bodyPr/>
        <a:lstStyle/>
        <a:p>
          <a:r>
            <a:rPr lang="en-US" sz="1400" b="1" i="0" dirty="0" err="1"/>
            <a:t>CospacesEdu</a:t>
          </a:r>
          <a:r>
            <a:rPr lang="en-US" sz="1400" b="0" i="0" dirty="0"/>
            <a:t>. Tool for creating three-dimensional environments.</a:t>
          </a:r>
          <a:endParaRPr lang="en-US" sz="1400" dirty="0"/>
        </a:p>
      </dgm:t>
    </dgm:pt>
    <dgm:pt modelId="{4B63A6E6-825C-4312-9D3A-6B7145293F1B}" type="parTrans" cxnId="{4EC87678-A863-4C13-B402-E8A0B33CBE92}">
      <dgm:prSet/>
      <dgm:spPr/>
      <dgm:t>
        <a:bodyPr/>
        <a:lstStyle/>
        <a:p>
          <a:endParaRPr lang="pt-PT"/>
        </a:p>
      </dgm:t>
    </dgm:pt>
    <dgm:pt modelId="{F7226678-2F8B-4551-9627-56DB7EBA2CAD}" type="sibTrans" cxnId="{4EC87678-A863-4C13-B402-E8A0B33CBE92}">
      <dgm:prSet/>
      <dgm:spPr/>
      <dgm:t>
        <a:bodyPr/>
        <a:lstStyle/>
        <a:p>
          <a:endParaRPr lang="pt-PT"/>
        </a:p>
      </dgm:t>
    </dgm:pt>
    <dgm:pt modelId="{73F9971F-802B-4657-A7B3-2B2C9B0249B1}">
      <dgm:prSet custT="1"/>
      <dgm:spPr/>
      <dgm:t>
        <a:bodyPr/>
        <a:lstStyle/>
        <a:p>
          <a:r>
            <a:rPr lang="en-US" sz="1400" b="1" i="0" dirty="0"/>
            <a:t>Room Escape Maker.</a:t>
          </a:r>
          <a:r>
            <a:rPr lang="en-US" sz="1400" b="0" i="0" dirty="0"/>
            <a:t> Free online escape room editor game.</a:t>
          </a:r>
          <a:endParaRPr lang="en-US" sz="1400" dirty="0"/>
        </a:p>
      </dgm:t>
    </dgm:pt>
    <dgm:pt modelId="{A2C3D950-2374-4F31-84CD-87BE1644E0E6}" type="parTrans" cxnId="{9B4B5402-88C9-4BB6-9254-7A2CCDAE3AB8}">
      <dgm:prSet/>
      <dgm:spPr/>
      <dgm:t>
        <a:bodyPr/>
        <a:lstStyle/>
        <a:p>
          <a:endParaRPr lang="pt-PT"/>
        </a:p>
      </dgm:t>
    </dgm:pt>
    <dgm:pt modelId="{D20AFC2F-5722-4433-8D2F-0D66DF00E23A}" type="sibTrans" cxnId="{9B4B5402-88C9-4BB6-9254-7A2CCDAE3AB8}">
      <dgm:prSet/>
      <dgm:spPr/>
      <dgm:t>
        <a:bodyPr/>
        <a:lstStyle/>
        <a:p>
          <a:endParaRPr lang="pt-PT"/>
        </a:p>
      </dgm:t>
    </dgm:pt>
    <dgm:pt modelId="{3E43AAA1-60BB-46A8-A85F-2044ACD3D63C}">
      <dgm:prSet custT="1"/>
      <dgm:spPr/>
      <dgm:t>
        <a:bodyPr/>
        <a:lstStyle/>
        <a:p>
          <a:r>
            <a:rPr lang="en-US" sz="1400" b="1" i="0" dirty="0" err="1"/>
            <a:t>Escapp</a:t>
          </a:r>
          <a:r>
            <a:rPr lang="en-US" sz="1400" b="0" i="0" dirty="0"/>
            <a:t>. Tool for configuring escape rooms aimed at education.</a:t>
          </a:r>
          <a:endParaRPr lang="en-US" sz="1400" dirty="0"/>
        </a:p>
      </dgm:t>
    </dgm:pt>
    <dgm:pt modelId="{9C7ADFFB-B5F7-4615-B344-970CD0127DE3}" type="parTrans" cxnId="{72199B77-2B1C-4F5F-9490-6B1E4CF18957}">
      <dgm:prSet/>
      <dgm:spPr/>
      <dgm:t>
        <a:bodyPr/>
        <a:lstStyle/>
        <a:p>
          <a:endParaRPr lang="pt-PT"/>
        </a:p>
      </dgm:t>
    </dgm:pt>
    <dgm:pt modelId="{53964B0E-E84E-43C6-970A-4319A907B3E6}" type="sibTrans" cxnId="{72199B77-2B1C-4F5F-9490-6B1E4CF18957}">
      <dgm:prSet/>
      <dgm:spPr/>
      <dgm:t>
        <a:bodyPr/>
        <a:lstStyle/>
        <a:p>
          <a:endParaRPr lang="pt-PT"/>
        </a:p>
      </dgm:t>
    </dgm:pt>
    <dgm:pt modelId="{1EB50D6A-368E-4B97-9863-EB3F07B65515}">
      <dgm:prSet custT="1"/>
      <dgm:spPr/>
      <dgm:t>
        <a:bodyPr/>
        <a:lstStyle/>
        <a:p>
          <a:r>
            <a:rPr lang="en-US" sz="1400" b="1" i="0" dirty="0"/>
            <a:t>Engines for creating 2D games</a:t>
          </a:r>
          <a:r>
            <a:rPr lang="en-US" sz="1400" b="0" i="0" dirty="0"/>
            <a:t>. </a:t>
          </a:r>
          <a:r>
            <a:rPr lang="en-US" sz="1400" b="0" i="0" dirty="0" err="1"/>
            <a:t>GameSalad</a:t>
          </a:r>
          <a:r>
            <a:rPr lang="en-US" sz="1400" b="0" i="0" dirty="0"/>
            <a:t>, </a:t>
          </a:r>
          <a:r>
            <a:rPr lang="en-US" sz="1400" b="0" i="0" dirty="0" err="1"/>
            <a:t>BuildBox</a:t>
          </a:r>
          <a:r>
            <a:rPr lang="en-US" sz="1400" b="0" i="0" dirty="0"/>
            <a:t>, Godot, etc.</a:t>
          </a:r>
          <a:endParaRPr lang="en-US" sz="1400" dirty="0"/>
        </a:p>
      </dgm:t>
    </dgm:pt>
    <dgm:pt modelId="{F63468E2-88E5-4897-B70F-F5FE39BFC1FE}" type="parTrans" cxnId="{D5482DE2-E1CD-480C-9FF0-3CCF7382A395}">
      <dgm:prSet/>
      <dgm:spPr/>
      <dgm:t>
        <a:bodyPr/>
        <a:lstStyle/>
        <a:p>
          <a:endParaRPr lang="pt-PT"/>
        </a:p>
      </dgm:t>
    </dgm:pt>
    <dgm:pt modelId="{D3E337A5-6335-4691-9986-926F805F78DE}" type="sibTrans" cxnId="{D5482DE2-E1CD-480C-9FF0-3CCF7382A395}">
      <dgm:prSet/>
      <dgm:spPr/>
      <dgm:t>
        <a:bodyPr/>
        <a:lstStyle/>
        <a:p>
          <a:endParaRPr lang="pt-PT"/>
        </a:p>
      </dgm:t>
    </dgm:pt>
    <dgm:pt modelId="{E0E97908-02AE-4AEF-BF34-4D0A61D3CBF4}" type="pres">
      <dgm:prSet presAssocID="{B2E03EE9-A3DD-4FEF-A4FA-F9F5359A891D}" presName="vert0" presStyleCnt="0">
        <dgm:presLayoutVars>
          <dgm:dir/>
          <dgm:animOne val="branch"/>
          <dgm:animLvl val="lvl"/>
        </dgm:presLayoutVars>
      </dgm:prSet>
      <dgm:spPr/>
    </dgm:pt>
    <dgm:pt modelId="{36AEBB26-3E9D-42AD-BABF-B966FCCAE827}" type="pres">
      <dgm:prSet presAssocID="{4E2B71F6-38FD-419F-94C8-BFE4BE39DC82}" presName="thickLine" presStyleLbl="alignNode1" presStyleIdx="0" presStyleCnt="1" custLinFactNeighborY="-206"/>
      <dgm:spPr/>
    </dgm:pt>
    <dgm:pt modelId="{E223A25C-68DC-4DA2-8164-3F4B93F4A6F1}" type="pres">
      <dgm:prSet presAssocID="{4E2B71F6-38FD-419F-94C8-BFE4BE39DC82}" presName="horz1" presStyleCnt="0"/>
      <dgm:spPr/>
    </dgm:pt>
    <dgm:pt modelId="{372F0918-9223-40B8-855F-69C0EDD1EE03}" type="pres">
      <dgm:prSet presAssocID="{4E2B71F6-38FD-419F-94C8-BFE4BE39DC82}" presName="tx1" presStyleLbl="revTx" presStyleIdx="0" presStyleCnt="7"/>
      <dgm:spPr/>
    </dgm:pt>
    <dgm:pt modelId="{A280114A-DE3F-4F66-8E57-F49F19FF768A}" type="pres">
      <dgm:prSet presAssocID="{4E2B71F6-38FD-419F-94C8-BFE4BE39DC82}" presName="vert1" presStyleCnt="0"/>
      <dgm:spPr/>
    </dgm:pt>
    <dgm:pt modelId="{D3549F28-DB53-49A3-8814-F0D2DB9EFF04}" type="pres">
      <dgm:prSet presAssocID="{FDE74ACE-DEDC-4ADE-ACFE-D4B3B56E1AC4}" presName="vertSpace2a" presStyleCnt="0"/>
      <dgm:spPr/>
    </dgm:pt>
    <dgm:pt modelId="{B7785326-F967-4C49-824F-58EEA9FAFA85}" type="pres">
      <dgm:prSet presAssocID="{FDE74ACE-DEDC-4ADE-ACFE-D4B3B56E1AC4}" presName="horz2" presStyleCnt="0"/>
      <dgm:spPr/>
    </dgm:pt>
    <dgm:pt modelId="{CC97D0D0-FA52-4216-8A4D-B80AC04C4DB0}" type="pres">
      <dgm:prSet presAssocID="{FDE74ACE-DEDC-4ADE-ACFE-D4B3B56E1AC4}" presName="horzSpace2" presStyleCnt="0"/>
      <dgm:spPr/>
    </dgm:pt>
    <dgm:pt modelId="{6FC238C4-42CF-4DF6-B21E-5BE95EAF9CD3}" type="pres">
      <dgm:prSet presAssocID="{FDE74ACE-DEDC-4ADE-ACFE-D4B3B56E1AC4}" presName="tx2" presStyleLbl="revTx" presStyleIdx="1" presStyleCnt="7" custScaleY="77317"/>
      <dgm:spPr/>
    </dgm:pt>
    <dgm:pt modelId="{D90EBAD1-9ECA-46E0-9A06-E98D338A2475}" type="pres">
      <dgm:prSet presAssocID="{FDE74ACE-DEDC-4ADE-ACFE-D4B3B56E1AC4}" presName="vert2" presStyleCnt="0"/>
      <dgm:spPr/>
    </dgm:pt>
    <dgm:pt modelId="{6DB7DFD1-6D1D-4803-A4CD-3965724F1B25}" type="pres">
      <dgm:prSet presAssocID="{FDE74ACE-DEDC-4ADE-ACFE-D4B3B56E1AC4}" presName="thinLine2b" presStyleLbl="callout" presStyleIdx="0" presStyleCnt="6"/>
      <dgm:spPr/>
    </dgm:pt>
    <dgm:pt modelId="{AFDC548D-05C5-4472-A1EB-9646A1D4261A}" type="pres">
      <dgm:prSet presAssocID="{FDE74ACE-DEDC-4ADE-ACFE-D4B3B56E1AC4}" presName="vertSpace2b" presStyleCnt="0"/>
      <dgm:spPr/>
    </dgm:pt>
    <dgm:pt modelId="{2C88009E-DF39-4230-9C38-EA9CAA4F807B}" type="pres">
      <dgm:prSet presAssocID="{975067A9-1A32-4CD0-84E0-10A1B15FD4FC}" presName="horz2" presStyleCnt="0"/>
      <dgm:spPr/>
    </dgm:pt>
    <dgm:pt modelId="{5037557B-EE9E-4450-A621-582879423AEE}" type="pres">
      <dgm:prSet presAssocID="{975067A9-1A32-4CD0-84E0-10A1B15FD4FC}" presName="horzSpace2" presStyleCnt="0"/>
      <dgm:spPr/>
    </dgm:pt>
    <dgm:pt modelId="{53FD7D63-F155-49D7-AC81-D5FA986B2DD1}" type="pres">
      <dgm:prSet presAssocID="{975067A9-1A32-4CD0-84E0-10A1B15FD4FC}" presName="tx2" presStyleLbl="revTx" presStyleIdx="2" presStyleCnt="7" custScaleY="112123"/>
      <dgm:spPr/>
    </dgm:pt>
    <dgm:pt modelId="{5885678F-B81B-482C-B11E-E1AD82EF9723}" type="pres">
      <dgm:prSet presAssocID="{975067A9-1A32-4CD0-84E0-10A1B15FD4FC}" presName="vert2" presStyleCnt="0"/>
      <dgm:spPr/>
    </dgm:pt>
    <dgm:pt modelId="{7DDCCB4B-D6BF-415C-AFED-FE65852483FF}" type="pres">
      <dgm:prSet presAssocID="{975067A9-1A32-4CD0-84E0-10A1B15FD4FC}" presName="thinLine2b" presStyleLbl="callout" presStyleIdx="1" presStyleCnt="6"/>
      <dgm:spPr/>
    </dgm:pt>
    <dgm:pt modelId="{22131183-96F5-47C8-A771-E210CFA341D0}" type="pres">
      <dgm:prSet presAssocID="{975067A9-1A32-4CD0-84E0-10A1B15FD4FC}" presName="vertSpace2b" presStyleCnt="0"/>
      <dgm:spPr/>
    </dgm:pt>
    <dgm:pt modelId="{A8EB42F5-567F-4EDA-94E7-3D1B68BB95BC}" type="pres">
      <dgm:prSet presAssocID="{2B887637-8F7B-46CC-A5DF-E7261B31D428}" presName="horz2" presStyleCnt="0"/>
      <dgm:spPr/>
    </dgm:pt>
    <dgm:pt modelId="{09782B6C-2870-4632-A026-42B35051513E}" type="pres">
      <dgm:prSet presAssocID="{2B887637-8F7B-46CC-A5DF-E7261B31D428}" presName="horzSpace2" presStyleCnt="0"/>
      <dgm:spPr/>
    </dgm:pt>
    <dgm:pt modelId="{1025F215-E606-4036-A410-F3B84C7DF14A}" type="pres">
      <dgm:prSet presAssocID="{2B887637-8F7B-46CC-A5DF-E7261B31D428}" presName="tx2" presStyleLbl="revTx" presStyleIdx="3" presStyleCnt="7"/>
      <dgm:spPr/>
    </dgm:pt>
    <dgm:pt modelId="{74FB014F-3A49-479E-BB17-5EF5E9AB766E}" type="pres">
      <dgm:prSet presAssocID="{2B887637-8F7B-46CC-A5DF-E7261B31D428}" presName="vert2" presStyleCnt="0"/>
      <dgm:spPr/>
    </dgm:pt>
    <dgm:pt modelId="{C29A1B27-CF2E-4D27-BB53-2FD8370A843F}" type="pres">
      <dgm:prSet presAssocID="{2B887637-8F7B-46CC-A5DF-E7261B31D428}" presName="thinLine2b" presStyleLbl="callout" presStyleIdx="2" presStyleCnt="6"/>
      <dgm:spPr/>
    </dgm:pt>
    <dgm:pt modelId="{89F8FED3-CBFC-4E6A-A611-2E7B7E211E06}" type="pres">
      <dgm:prSet presAssocID="{2B887637-8F7B-46CC-A5DF-E7261B31D428}" presName="vertSpace2b" presStyleCnt="0"/>
      <dgm:spPr/>
    </dgm:pt>
    <dgm:pt modelId="{5BBDBE74-7413-45FB-8C76-5FF9A3566712}" type="pres">
      <dgm:prSet presAssocID="{73F9971F-802B-4657-A7B3-2B2C9B0249B1}" presName="horz2" presStyleCnt="0"/>
      <dgm:spPr/>
    </dgm:pt>
    <dgm:pt modelId="{73A4E565-1D4C-4AC8-B699-6BC6CA89D79E}" type="pres">
      <dgm:prSet presAssocID="{73F9971F-802B-4657-A7B3-2B2C9B0249B1}" presName="horzSpace2" presStyleCnt="0"/>
      <dgm:spPr/>
    </dgm:pt>
    <dgm:pt modelId="{9A87FEAA-A685-4462-A1BE-240ACFCAE132}" type="pres">
      <dgm:prSet presAssocID="{73F9971F-802B-4657-A7B3-2B2C9B0249B1}" presName="tx2" presStyleLbl="revTx" presStyleIdx="4" presStyleCnt="7"/>
      <dgm:spPr/>
    </dgm:pt>
    <dgm:pt modelId="{FF8FECC7-B30D-4B6D-AEC3-57320DF58893}" type="pres">
      <dgm:prSet presAssocID="{73F9971F-802B-4657-A7B3-2B2C9B0249B1}" presName="vert2" presStyleCnt="0"/>
      <dgm:spPr/>
    </dgm:pt>
    <dgm:pt modelId="{58353A61-BC5E-4645-8D71-2DF1E9F07B43}" type="pres">
      <dgm:prSet presAssocID="{73F9971F-802B-4657-A7B3-2B2C9B0249B1}" presName="thinLine2b" presStyleLbl="callout" presStyleIdx="3" presStyleCnt="6"/>
      <dgm:spPr/>
    </dgm:pt>
    <dgm:pt modelId="{1CD51865-CCE5-467B-9BF5-AE7A26021532}" type="pres">
      <dgm:prSet presAssocID="{73F9971F-802B-4657-A7B3-2B2C9B0249B1}" presName="vertSpace2b" presStyleCnt="0"/>
      <dgm:spPr/>
    </dgm:pt>
    <dgm:pt modelId="{A1EFFF9C-0A6F-406C-A5DF-2C7CC990436E}" type="pres">
      <dgm:prSet presAssocID="{3E43AAA1-60BB-46A8-A85F-2044ACD3D63C}" presName="horz2" presStyleCnt="0"/>
      <dgm:spPr/>
    </dgm:pt>
    <dgm:pt modelId="{A3538A61-829D-4657-9A06-6B432804713B}" type="pres">
      <dgm:prSet presAssocID="{3E43AAA1-60BB-46A8-A85F-2044ACD3D63C}" presName="horzSpace2" presStyleCnt="0"/>
      <dgm:spPr/>
    </dgm:pt>
    <dgm:pt modelId="{96ACAA5D-0F37-4957-ACD0-F199B225497D}" type="pres">
      <dgm:prSet presAssocID="{3E43AAA1-60BB-46A8-A85F-2044ACD3D63C}" presName="tx2" presStyleLbl="revTx" presStyleIdx="5" presStyleCnt="7"/>
      <dgm:spPr/>
    </dgm:pt>
    <dgm:pt modelId="{F5E775CC-8838-41BF-B851-D77293F007B1}" type="pres">
      <dgm:prSet presAssocID="{3E43AAA1-60BB-46A8-A85F-2044ACD3D63C}" presName="vert2" presStyleCnt="0"/>
      <dgm:spPr/>
    </dgm:pt>
    <dgm:pt modelId="{16880FD3-B41D-4484-879C-8DF6144605EE}" type="pres">
      <dgm:prSet presAssocID="{3E43AAA1-60BB-46A8-A85F-2044ACD3D63C}" presName="thinLine2b" presStyleLbl="callout" presStyleIdx="4" presStyleCnt="6"/>
      <dgm:spPr/>
    </dgm:pt>
    <dgm:pt modelId="{BB049114-550F-437B-B7F4-E16527D94507}" type="pres">
      <dgm:prSet presAssocID="{3E43AAA1-60BB-46A8-A85F-2044ACD3D63C}" presName="vertSpace2b" presStyleCnt="0"/>
      <dgm:spPr/>
    </dgm:pt>
    <dgm:pt modelId="{BA34EE7A-8BED-4D2C-9CEC-BB9853B69BD4}" type="pres">
      <dgm:prSet presAssocID="{1EB50D6A-368E-4B97-9863-EB3F07B65515}" presName="horz2" presStyleCnt="0"/>
      <dgm:spPr/>
    </dgm:pt>
    <dgm:pt modelId="{3153F964-9963-4C70-9749-04256B0F414A}" type="pres">
      <dgm:prSet presAssocID="{1EB50D6A-368E-4B97-9863-EB3F07B65515}" presName="horzSpace2" presStyleCnt="0"/>
      <dgm:spPr/>
    </dgm:pt>
    <dgm:pt modelId="{D453A61B-62B5-4B7C-8F00-B0EB87A15D86}" type="pres">
      <dgm:prSet presAssocID="{1EB50D6A-368E-4B97-9863-EB3F07B65515}" presName="tx2" presStyleLbl="revTx" presStyleIdx="6" presStyleCnt="7"/>
      <dgm:spPr/>
    </dgm:pt>
    <dgm:pt modelId="{D11B5DB9-14FA-4692-89C3-791927BD6370}" type="pres">
      <dgm:prSet presAssocID="{1EB50D6A-368E-4B97-9863-EB3F07B65515}" presName="vert2" presStyleCnt="0"/>
      <dgm:spPr/>
    </dgm:pt>
    <dgm:pt modelId="{35237580-D47F-4886-8580-ADB1DCF9254C}" type="pres">
      <dgm:prSet presAssocID="{1EB50D6A-368E-4B97-9863-EB3F07B65515}" presName="thinLine2b" presStyleLbl="callout" presStyleIdx="5" presStyleCnt="6"/>
      <dgm:spPr/>
    </dgm:pt>
    <dgm:pt modelId="{EBFBAA28-AC31-4A6B-BF9C-F22F793D3288}" type="pres">
      <dgm:prSet presAssocID="{1EB50D6A-368E-4B97-9863-EB3F07B65515}" presName="vertSpace2b" presStyleCnt="0"/>
      <dgm:spPr/>
    </dgm:pt>
  </dgm:ptLst>
  <dgm:cxnLst>
    <dgm:cxn modelId="{9B4B5402-88C9-4BB6-9254-7A2CCDAE3AB8}" srcId="{4E2B71F6-38FD-419F-94C8-BFE4BE39DC82}" destId="{73F9971F-802B-4657-A7B3-2B2C9B0249B1}" srcOrd="3" destOrd="0" parTransId="{A2C3D950-2374-4F31-84CD-87BE1644E0E6}" sibTransId="{D20AFC2F-5722-4433-8D2F-0D66DF00E23A}"/>
    <dgm:cxn modelId="{C7254B1A-B144-43F6-B4BA-6850DF61F4CE}" srcId="{B2E03EE9-A3DD-4FEF-A4FA-F9F5359A891D}" destId="{4E2B71F6-38FD-419F-94C8-BFE4BE39DC82}" srcOrd="0" destOrd="0" parTransId="{ABCE7E41-9096-46A9-B08A-AD1259D64F33}" sibTransId="{97102A7A-9971-4585-96FB-905A9A6BF175}"/>
    <dgm:cxn modelId="{A74AAC2E-3D9A-4C85-AA20-FA81749B02AC}" type="presOf" srcId="{975067A9-1A32-4CD0-84E0-10A1B15FD4FC}" destId="{53FD7D63-F155-49D7-AC81-D5FA986B2DD1}" srcOrd="0" destOrd="0" presId="urn:microsoft.com/office/officeart/2008/layout/LinedList"/>
    <dgm:cxn modelId="{82934F32-7C0B-4B7D-A971-F8970BFDB559}" type="presOf" srcId="{4E2B71F6-38FD-419F-94C8-BFE4BE39DC82}" destId="{372F0918-9223-40B8-855F-69C0EDD1EE03}" srcOrd="0" destOrd="0" presId="urn:microsoft.com/office/officeart/2008/layout/LinedList"/>
    <dgm:cxn modelId="{C4793D76-B8E3-48AA-8866-CE49881BB9E8}" srcId="{4E2B71F6-38FD-419F-94C8-BFE4BE39DC82}" destId="{975067A9-1A32-4CD0-84E0-10A1B15FD4FC}" srcOrd="1" destOrd="0" parTransId="{33147DE0-F5CA-45A9-B46C-F96BA5D91414}" sibTransId="{F914A694-2593-410B-9877-FCE105693285}"/>
    <dgm:cxn modelId="{72199B77-2B1C-4F5F-9490-6B1E4CF18957}" srcId="{4E2B71F6-38FD-419F-94C8-BFE4BE39DC82}" destId="{3E43AAA1-60BB-46A8-A85F-2044ACD3D63C}" srcOrd="4" destOrd="0" parTransId="{9C7ADFFB-B5F7-4615-B344-970CD0127DE3}" sibTransId="{53964B0E-E84E-43C6-970A-4319A907B3E6}"/>
    <dgm:cxn modelId="{4EC87678-A863-4C13-B402-E8A0B33CBE92}" srcId="{4E2B71F6-38FD-419F-94C8-BFE4BE39DC82}" destId="{2B887637-8F7B-46CC-A5DF-E7261B31D428}" srcOrd="2" destOrd="0" parTransId="{4B63A6E6-825C-4312-9D3A-6B7145293F1B}" sibTransId="{F7226678-2F8B-4551-9627-56DB7EBA2CAD}"/>
    <dgm:cxn modelId="{51D5E579-4A6C-4962-80DF-D923BD33240F}" type="presOf" srcId="{3E43AAA1-60BB-46A8-A85F-2044ACD3D63C}" destId="{96ACAA5D-0F37-4957-ACD0-F199B225497D}" srcOrd="0" destOrd="0" presId="urn:microsoft.com/office/officeart/2008/layout/LinedList"/>
    <dgm:cxn modelId="{F4A3FC89-886A-4805-B460-B783E62BB263}" type="presOf" srcId="{2B887637-8F7B-46CC-A5DF-E7261B31D428}" destId="{1025F215-E606-4036-A410-F3B84C7DF14A}" srcOrd="0" destOrd="0" presId="urn:microsoft.com/office/officeart/2008/layout/LinedList"/>
    <dgm:cxn modelId="{1CD7428A-4901-42F0-B7BB-6EC3D3EC69AA}" type="presOf" srcId="{1EB50D6A-368E-4B97-9863-EB3F07B65515}" destId="{D453A61B-62B5-4B7C-8F00-B0EB87A15D86}" srcOrd="0" destOrd="0" presId="urn:microsoft.com/office/officeart/2008/layout/LinedList"/>
    <dgm:cxn modelId="{F83BEDB9-EF36-48EE-8B1C-7B776A9ED490}" srcId="{4E2B71F6-38FD-419F-94C8-BFE4BE39DC82}" destId="{FDE74ACE-DEDC-4ADE-ACFE-D4B3B56E1AC4}" srcOrd="0" destOrd="0" parTransId="{CD0E563E-2209-4939-979C-486B850549E1}" sibTransId="{DCCD2565-63AD-442B-A3E5-39AA264D1846}"/>
    <dgm:cxn modelId="{9E8A91C2-07EF-407D-8E80-F11D47C6103F}" type="presOf" srcId="{FDE74ACE-DEDC-4ADE-ACFE-D4B3B56E1AC4}" destId="{6FC238C4-42CF-4DF6-B21E-5BE95EAF9CD3}" srcOrd="0" destOrd="0" presId="urn:microsoft.com/office/officeart/2008/layout/LinedList"/>
    <dgm:cxn modelId="{BD5803C5-5CAA-4D74-AAA1-0AFE64526A7C}" type="presOf" srcId="{73F9971F-802B-4657-A7B3-2B2C9B0249B1}" destId="{9A87FEAA-A685-4462-A1BE-240ACFCAE132}" srcOrd="0" destOrd="0" presId="urn:microsoft.com/office/officeart/2008/layout/LinedList"/>
    <dgm:cxn modelId="{D5482DE2-E1CD-480C-9FF0-3CCF7382A395}" srcId="{4E2B71F6-38FD-419F-94C8-BFE4BE39DC82}" destId="{1EB50D6A-368E-4B97-9863-EB3F07B65515}" srcOrd="5" destOrd="0" parTransId="{F63468E2-88E5-4897-B70F-F5FE39BFC1FE}" sibTransId="{D3E337A5-6335-4691-9986-926F805F78DE}"/>
    <dgm:cxn modelId="{47AB3EE5-5ADA-45C3-B744-96931BA05B27}" type="presOf" srcId="{B2E03EE9-A3DD-4FEF-A4FA-F9F5359A891D}" destId="{E0E97908-02AE-4AEF-BF34-4D0A61D3CBF4}" srcOrd="0" destOrd="0" presId="urn:microsoft.com/office/officeart/2008/layout/LinedList"/>
    <dgm:cxn modelId="{95DD547E-AC71-46FC-BD59-3B949955653E}" type="presParOf" srcId="{E0E97908-02AE-4AEF-BF34-4D0A61D3CBF4}" destId="{36AEBB26-3E9D-42AD-BABF-B966FCCAE827}" srcOrd="0" destOrd="0" presId="urn:microsoft.com/office/officeart/2008/layout/LinedList"/>
    <dgm:cxn modelId="{E065DB89-5F98-4BA6-82A8-8CA0D4A55B41}" type="presParOf" srcId="{E0E97908-02AE-4AEF-BF34-4D0A61D3CBF4}" destId="{E223A25C-68DC-4DA2-8164-3F4B93F4A6F1}" srcOrd="1" destOrd="0" presId="urn:microsoft.com/office/officeart/2008/layout/LinedList"/>
    <dgm:cxn modelId="{1C0DCAB9-6CCF-413A-9676-82AB8A7E0D08}" type="presParOf" srcId="{E223A25C-68DC-4DA2-8164-3F4B93F4A6F1}" destId="{372F0918-9223-40B8-855F-69C0EDD1EE03}" srcOrd="0" destOrd="0" presId="urn:microsoft.com/office/officeart/2008/layout/LinedList"/>
    <dgm:cxn modelId="{34871113-AB50-4BE7-B417-22D64FC7B8F5}" type="presParOf" srcId="{E223A25C-68DC-4DA2-8164-3F4B93F4A6F1}" destId="{A280114A-DE3F-4F66-8E57-F49F19FF768A}" srcOrd="1" destOrd="0" presId="urn:microsoft.com/office/officeart/2008/layout/LinedList"/>
    <dgm:cxn modelId="{1CDB0751-D2DC-488D-9B80-0B20805569DD}" type="presParOf" srcId="{A280114A-DE3F-4F66-8E57-F49F19FF768A}" destId="{D3549F28-DB53-49A3-8814-F0D2DB9EFF04}" srcOrd="0" destOrd="0" presId="urn:microsoft.com/office/officeart/2008/layout/LinedList"/>
    <dgm:cxn modelId="{815CA2E0-4AE5-4DF8-9A2C-CFE56B2F92B5}" type="presParOf" srcId="{A280114A-DE3F-4F66-8E57-F49F19FF768A}" destId="{B7785326-F967-4C49-824F-58EEA9FAFA85}" srcOrd="1" destOrd="0" presId="urn:microsoft.com/office/officeart/2008/layout/LinedList"/>
    <dgm:cxn modelId="{B3C24D36-6FB7-4995-83FB-B18116BFFAF4}" type="presParOf" srcId="{B7785326-F967-4C49-824F-58EEA9FAFA85}" destId="{CC97D0D0-FA52-4216-8A4D-B80AC04C4DB0}" srcOrd="0" destOrd="0" presId="urn:microsoft.com/office/officeart/2008/layout/LinedList"/>
    <dgm:cxn modelId="{001FDBA2-19B2-4DF2-9EDD-77A4DA8AA75A}" type="presParOf" srcId="{B7785326-F967-4C49-824F-58EEA9FAFA85}" destId="{6FC238C4-42CF-4DF6-B21E-5BE95EAF9CD3}" srcOrd="1" destOrd="0" presId="urn:microsoft.com/office/officeart/2008/layout/LinedList"/>
    <dgm:cxn modelId="{7680F222-7A6B-41B5-854A-E04A911B101A}" type="presParOf" srcId="{B7785326-F967-4C49-824F-58EEA9FAFA85}" destId="{D90EBAD1-9ECA-46E0-9A06-E98D338A2475}" srcOrd="2" destOrd="0" presId="urn:microsoft.com/office/officeart/2008/layout/LinedList"/>
    <dgm:cxn modelId="{EACC7EEB-2F87-4349-BF67-093ACF2A009A}" type="presParOf" srcId="{A280114A-DE3F-4F66-8E57-F49F19FF768A}" destId="{6DB7DFD1-6D1D-4803-A4CD-3965724F1B25}" srcOrd="2" destOrd="0" presId="urn:microsoft.com/office/officeart/2008/layout/LinedList"/>
    <dgm:cxn modelId="{3B2B1F8F-E897-41F7-AF21-A22F7E22C83E}" type="presParOf" srcId="{A280114A-DE3F-4F66-8E57-F49F19FF768A}" destId="{AFDC548D-05C5-4472-A1EB-9646A1D4261A}" srcOrd="3" destOrd="0" presId="urn:microsoft.com/office/officeart/2008/layout/LinedList"/>
    <dgm:cxn modelId="{3DD3AA50-5466-4A8A-BBF0-4219494D4826}" type="presParOf" srcId="{A280114A-DE3F-4F66-8E57-F49F19FF768A}" destId="{2C88009E-DF39-4230-9C38-EA9CAA4F807B}" srcOrd="4" destOrd="0" presId="urn:microsoft.com/office/officeart/2008/layout/LinedList"/>
    <dgm:cxn modelId="{1611DE04-C97B-47F4-87D1-EA91974AAE90}" type="presParOf" srcId="{2C88009E-DF39-4230-9C38-EA9CAA4F807B}" destId="{5037557B-EE9E-4450-A621-582879423AEE}" srcOrd="0" destOrd="0" presId="urn:microsoft.com/office/officeart/2008/layout/LinedList"/>
    <dgm:cxn modelId="{65BA57E2-FC65-471B-897C-D4B2D25F0198}" type="presParOf" srcId="{2C88009E-DF39-4230-9C38-EA9CAA4F807B}" destId="{53FD7D63-F155-49D7-AC81-D5FA986B2DD1}" srcOrd="1" destOrd="0" presId="urn:microsoft.com/office/officeart/2008/layout/LinedList"/>
    <dgm:cxn modelId="{1407BF97-CE7B-4262-8409-690203441B8D}" type="presParOf" srcId="{2C88009E-DF39-4230-9C38-EA9CAA4F807B}" destId="{5885678F-B81B-482C-B11E-E1AD82EF9723}" srcOrd="2" destOrd="0" presId="urn:microsoft.com/office/officeart/2008/layout/LinedList"/>
    <dgm:cxn modelId="{F49A6715-8CE5-4F06-97E9-206E6780F2D0}" type="presParOf" srcId="{A280114A-DE3F-4F66-8E57-F49F19FF768A}" destId="{7DDCCB4B-D6BF-415C-AFED-FE65852483FF}" srcOrd="5" destOrd="0" presId="urn:microsoft.com/office/officeart/2008/layout/LinedList"/>
    <dgm:cxn modelId="{38C60FCC-07E7-48A0-8BC1-3D5D98329024}" type="presParOf" srcId="{A280114A-DE3F-4F66-8E57-F49F19FF768A}" destId="{22131183-96F5-47C8-A771-E210CFA341D0}" srcOrd="6" destOrd="0" presId="urn:microsoft.com/office/officeart/2008/layout/LinedList"/>
    <dgm:cxn modelId="{33FBC37A-CF7D-44A4-9AB4-293637D63460}" type="presParOf" srcId="{A280114A-DE3F-4F66-8E57-F49F19FF768A}" destId="{A8EB42F5-567F-4EDA-94E7-3D1B68BB95BC}" srcOrd="7" destOrd="0" presId="urn:microsoft.com/office/officeart/2008/layout/LinedList"/>
    <dgm:cxn modelId="{38422FAD-9C8D-47A1-97D8-E274420433E3}" type="presParOf" srcId="{A8EB42F5-567F-4EDA-94E7-3D1B68BB95BC}" destId="{09782B6C-2870-4632-A026-42B35051513E}" srcOrd="0" destOrd="0" presId="urn:microsoft.com/office/officeart/2008/layout/LinedList"/>
    <dgm:cxn modelId="{529923D1-B63C-43EB-858B-0B894516E0B3}" type="presParOf" srcId="{A8EB42F5-567F-4EDA-94E7-3D1B68BB95BC}" destId="{1025F215-E606-4036-A410-F3B84C7DF14A}" srcOrd="1" destOrd="0" presId="urn:microsoft.com/office/officeart/2008/layout/LinedList"/>
    <dgm:cxn modelId="{AB1FA0E2-986A-4216-9F17-64B2668921BD}" type="presParOf" srcId="{A8EB42F5-567F-4EDA-94E7-3D1B68BB95BC}" destId="{74FB014F-3A49-479E-BB17-5EF5E9AB766E}" srcOrd="2" destOrd="0" presId="urn:microsoft.com/office/officeart/2008/layout/LinedList"/>
    <dgm:cxn modelId="{6127C22A-4715-47EB-98F8-15D7154368AA}" type="presParOf" srcId="{A280114A-DE3F-4F66-8E57-F49F19FF768A}" destId="{C29A1B27-CF2E-4D27-BB53-2FD8370A843F}" srcOrd="8" destOrd="0" presId="urn:microsoft.com/office/officeart/2008/layout/LinedList"/>
    <dgm:cxn modelId="{34B375C0-60F2-4D5B-AAF7-EE1787BDB240}" type="presParOf" srcId="{A280114A-DE3F-4F66-8E57-F49F19FF768A}" destId="{89F8FED3-CBFC-4E6A-A611-2E7B7E211E06}" srcOrd="9" destOrd="0" presId="urn:microsoft.com/office/officeart/2008/layout/LinedList"/>
    <dgm:cxn modelId="{1FD3EA90-402D-4E14-9883-D76D5A622C8F}" type="presParOf" srcId="{A280114A-DE3F-4F66-8E57-F49F19FF768A}" destId="{5BBDBE74-7413-45FB-8C76-5FF9A3566712}" srcOrd="10" destOrd="0" presId="urn:microsoft.com/office/officeart/2008/layout/LinedList"/>
    <dgm:cxn modelId="{C320B651-80D9-4AA7-8479-42E0D8CDD700}" type="presParOf" srcId="{5BBDBE74-7413-45FB-8C76-5FF9A3566712}" destId="{73A4E565-1D4C-4AC8-B699-6BC6CA89D79E}" srcOrd="0" destOrd="0" presId="urn:microsoft.com/office/officeart/2008/layout/LinedList"/>
    <dgm:cxn modelId="{8DC410B7-78B6-453F-A6C5-194C030DAB2D}" type="presParOf" srcId="{5BBDBE74-7413-45FB-8C76-5FF9A3566712}" destId="{9A87FEAA-A685-4462-A1BE-240ACFCAE132}" srcOrd="1" destOrd="0" presId="urn:microsoft.com/office/officeart/2008/layout/LinedList"/>
    <dgm:cxn modelId="{BEF6EDC3-F979-470F-A275-066D25A457D8}" type="presParOf" srcId="{5BBDBE74-7413-45FB-8C76-5FF9A3566712}" destId="{FF8FECC7-B30D-4B6D-AEC3-57320DF58893}" srcOrd="2" destOrd="0" presId="urn:microsoft.com/office/officeart/2008/layout/LinedList"/>
    <dgm:cxn modelId="{B080E8EB-B84D-44E2-802F-36E3761AD5BD}" type="presParOf" srcId="{A280114A-DE3F-4F66-8E57-F49F19FF768A}" destId="{58353A61-BC5E-4645-8D71-2DF1E9F07B43}" srcOrd="11" destOrd="0" presId="urn:microsoft.com/office/officeart/2008/layout/LinedList"/>
    <dgm:cxn modelId="{0033A784-84C9-44A7-9EB0-F9D5F468AEA3}" type="presParOf" srcId="{A280114A-DE3F-4F66-8E57-F49F19FF768A}" destId="{1CD51865-CCE5-467B-9BF5-AE7A26021532}" srcOrd="12" destOrd="0" presId="urn:microsoft.com/office/officeart/2008/layout/LinedList"/>
    <dgm:cxn modelId="{6FAB9A55-F9A3-430B-96E5-8DD0B64BA552}" type="presParOf" srcId="{A280114A-DE3F-4F66-8E57-F49F19FF768A}" destId="{A1EFFF9C-0A6F-406C-A5DF-2C7CC990436E}" srcOrd="13" destOrd="0" presId="urn:microsoft.com/office/officeart/2008/layout/LinedList"/>
    <dgm:cxn modelId="{61604FC8-EE00-4730-9B36-3B34FE827051}" type="presParOf" srcId="{A1EFFF9C-0A6F-406C-A5DF-2C7CC990436E}" destId="{A3538A61-829D-4657-9A06-6B432804713B}" srcOrd="0" destOrd="0" presId="urn:microsoft.com/office/officeart/2008/layout/LinedList"/>
    <dgm:cxn modelId="{AFF58643-043A-4854-9CF1-F319194FF7F5}" type="presParOf" srcId="{A1EFFF9C-0A6F-406C-A5DF-2C7CC990436E}" destId="{96ACAA5D-0F37-4957-ACD0-F199B225497D}" srcOrd="1" destOrd="0" presId="urn:microsoft.com/office/officeart/2008/layout/LinedList"/>
    <dgm:cxn modelId="{5D35CD8A-B5FC-4087-B98B-B6AE4FDBAC7F}" type="presParOf" srcId="{A1EFFF9C-0A6F-406C-A5DF-2C7CC990436E}" destId="{F5E775CC-8838-41BF-B851-D77293F007B1}" srcOrd="2" destOrd="0" presId="urn:microsoft.com/office/officeart/2008/layout/LinedList"/>
    <dgm:cxn modelId="{DD8E4912-FD16-4219-AEE8-3B54FC368226}" type="presParOf" srcId="{A280114A-DE3F-4F66-8E57-F49F19FF768A}" destId="{16880FD3-B41D-4484-879C-8DF6144605EE}" srcOrd="14" destOrd="0" presId="urn:microsoft.com/office/officeart/2008/layout/LinedList"/>
    <dgm:cxn modelId="{D3A902AF-0069-46E2-8C55-215B117D477D}" type="presParOf" srcId="{A280114A-DE3F-4F66-8E57-F49F19FF768A}" destId="{BB049114-550F-437B-B7F4-E16527D94507}" srcOrd="15" destOrd="0" presId="urn:microsoft.com/office/officeart/2008/layout/LinedList"/>
    <dgm:cxn modelId="{8EC9B9BF-4E58-4AFC-BD70-75D2CAA2A2F0}" type="presParOf" srcId="{A280114A-DE3F-4F66-8E57-F49F19FF768A}" destId="{BA34EE7A-8BED-4D2C-9CEC-BB9853B69BD4}" srcOrd="16" destOrd="0" presId="urn:microsoft.com/office/officeart/2008/layout/LinedList"/>
    <dgm:cxn modelId="{1DEB9E6A-3E94-4AD8-BCEC-7C518C1C8878}" type="presParOf" srcId="{BA34EE7A-8BED-4D2C-9CEC-BB9853B69BD4}" destId="{3153F964-9963-4C70-9749-04256B0F414A}" srcOrd="0" destOrd="0" presId="urn:microsoft.com/office/officeart/2008/layout/LinedList"/>
    <dgm:cxn modelId="{5021177A-AE11-45BF-ABA4-533A7DE83269}" type="presParOf" srcId="{BA34EE7A-8BED-4D2C-9CEC-BB9853B69BD4}" destId="{D453A61B-62B5-4B7C-8F00-B0EB87A15D86}" srcOrd="1" destOrd="0" presId="urn:microsoft.com/office/officeart/2008/layout/LinedList"/>
    <dgm:cxn modelId="{DD3F0003-40A7-4CD5-9614-414F442FF874}" type="presParOf" srcId="{BA34EE7A-8BED-4D2C-9CEC-BB9853B69BD4}" destId="{D11B5DB9-14FA-4692-89C3-791927BD6370}" srcOrd="2" destOrd="0" presId="urn:microsoft.com/office/officeart/2008/layout/LinedList"/>
    <dgm:cxn modelId="{82244CA2-621D-4C2C-AAAA-BBD3FF738B2F}" type="presParOf" srcId="{A280114A-DE3F-4F66-8E57-F49F19FF768A}" destId="{35237580-D47F-4886-8580-ADB1DCF9254C}" srcOrd="17" destOrd="0" presId="urn:microsoft.com/office/officeart/2008/layout/LinedList"/>
    <dgm:cxn modelId="{3B09A7FD-B532-4FBF-AA64-9ED7C793EE87}" type="presParOf" srcId="{A280114A-DE3F-4F66-8E57-F49F19FF768A}" destId="{EBFBAA28-AC31-4A6B-BF9C-F22F793D328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EBB26-3E9D-42AD-BABF-B966FCCAE827}">
      <dsp:nvSpPr>
        <dsp:cNvPr id="0" name=""/>
        <dsp:cNvSpPr/>
      </dsp:nvSpPr>
      <dsp:spPr>
        <a:xfrm>
          <a:off x="0" y="0"/>
          <a:ext cx="3842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F0918-9223-40B8-855F-69C0EDD1EE03}">
      <dsp:nvSpPr>
        <dsp:cNvPr id="0" name=""/>
        <dsp:cNvSpPr/>
      </dsp:nvSpPr>
      <dsp:spPr>
        <a:xfrm>
          <a:off x="0" y="0"/>
          <a:ext cx="768473" cy="439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Tools used in this project</a:t>
          </a:r>
          <a:endParaRPr lang="en-US" sz="1200" kern="1200" dirty="0"/>
        </a:p>
      </dsp:txBody>
      <dsp:txXfrm>
        <a:off x="0" y="0"/>
        <a:ext cx="768473" cy="4399946"/>
      </dsp:txXfrm>
    </dsp:sp>
    <dsp:sp modelId="{67109E14-BAAF-469F-838E-7E2B1137CB4F}">
      <dsp:nvSpPr>
        <dsp:cNvPr id="0" name=""/>
        <dsp:cNvSpPr/>
      </dsp:nvSpPr>
      <dsp:spPr>
        <a:xfrm>
          <a:off x="826108" y="120525"/>
          <a:ext cx="3016256" cy="655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i="0" kern="1200" dirty="0" err="1"/>
            <a:t>Lark</a:t>
          </a:r>
          <a:r>
            <a:rPr lang="pt-PT" sz="1600" b="1" i="0" kern="1200" dirty="0"/>
            <a:t>.</a:t>
          </a:r>
          <a:r>
            <a:rPr lang="pt-PT" sz="1600" b="0" i="0" kern="1200" dirty="0"/>
            <a:t> </a:t>
          </a:r>
          <a:r>
            <a:rPr lang="pt-PT" sz="1600" b="0" i="0" kern="1200" dirty="0" err="1"/>
            <a:t>Python</a:t>
          </a:r>
          <a:r>
            <a:rPr lang="pt-PT" sz="1600" b="0" i="0" kern="1200" dirty="0"/>
            <a:t> </a:t>
          </a:r>
          <a:r>
            <a:rPr lang="pt-PT" sz="1600" b="0" i="0" kern="1200" dirty="0" err="1"/>
            <a:t>parsing</a:t>
          </a:r>
          <a:r>
            <a:rPr lang="pt-PT" sz="1600" b="0" i="0" kern="1200" dirty="0"/>
            <a:t> </a:t>
          </a:r>
          <a:r>
            <a:rPr lang="pt-PT" sz="1600" b="0" i="0" kern="1200" dirty="0" err="1"/>
            <a:t>library</a:t>
          </a:r>
          <a:endParaRPr lang="en-US" sz="1600" kern="1200" dirty="0"/>
        </a:p>
      </dsp:txBody>
      <dsp:txXfrm>
        <a:off x="826108" y="120525"/>
        <a:ext cx="3016256" cy="655467"/>
      </dsp:txXfrm>
    </dsp:sp>
    <dsp:sp modelId="{D2F64B67-C0EE-4234-AA35-A6D5FDD82C66}">
      <dsp:nvSpPr>
        <dsp:cNvPr id="0" name=""/>
        <dsp:cNvSpPr/>
      </dsp:nvSpPr>
      <dsp:spPr>
        <a:xfrm>
          <a:off x="768473" y="775993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4A21D-F62F-4A2F-8136-E1DCF304AEB1}">
      <dsp:nvSpPr>
        <dsp:cNvPr id="0" name=""/>
        <dsp:cNvSpPr/>
      </dsp:nvSpPr>
      <dsp:spPr>
        <a:xfrm>
          <a:off x="826108" y="896519"/>
          <a:ext cx="3016256" cy="55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i="0" kern="1200" dirty="0" err="1"/>
            <a:t>Pygame</a:t>
          </a:r>
          <a:r>
            <a:rPr lang="pt-PT" sz="1600" b="1" i="0" kern="1200" dirty="0"/>
            <a:t>.</a:t>
          </a:r>
          <a:r>
            <a:rPr lang="pt-PT" sz="1600" b="0" i="0" kern="1200" dirty="0"/>
            <a:t> </a:t>
          </a:r>
          <a:r>
            <a:rPr lang="pt-PT" sz="1600" b="0" i="0" kern="1200" dirty="0" err="1"/>
            <a:t>Python</a:t>
          </a:r>
          <a:r>
            <a:rPr lang="pt-PT" sz="1600" b="0" i="0" kern="1200" dirty="0"/>
            <a:t> game </a:t>
          </a:r>
          <a:r>
            <a:rPr lang="pt-PT" sz="1600" b="0" i="0" kern="1200" dirty="0" err="1"/>
            <a:t>library</a:t>
          </a:r>
          <a:r>
            <a:rPr lang="pt-PT" sz="1600" b="0" i="0" kern="1200" dirty="0"/>
            <a:t>.</a:t>
          </a:r>
          <a:endParaRPr lang="en-US" sz="1600" kern="1200" dirty="0"/>
        </a:p>
      </dsp:txBody>
      <dsp:txXfrm>
        <a:off x="826108" y="896519"/>
        <a:ext cx="3016256" cy="558251"/>
      </dsp:txXfrm>
    </dsp:sp>
    <dsp:sp modelId="{483966F0-D68C-4E8D-9165-6B6754C1BAC0}">
      <dsp:nvSpPr>
        <dsp:cNvPr id="0" name=""/>
        <dsp:cNvSpPr/>
      </dsp:nvSpPr>
      <dsp:spPr>
        <a:xfrm>
          <a:off x="768473" y="1454771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238C4-42CF-4DF6-B21E-5BE95EAF9CD3}">
      <dsp:nvSpPr>
        <dsp:cNvPr id="0" name=""/>
        <dsp:cNvSpPr/>
      </dsp:nvSpPr>
      <dsp:spPr>
        <a:xfrm>
          <a:off x="826108" y="1575297"/>
          <a:ext cx="3016256" cy="1151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P5</a:t>
          </a:r>
          <a:r>
            <a:rPr lang="en-US" sz="1600" b="0" i="0" kern="1200" dirty="0"/>
            <a:t>. JavaScript library aimed at creating graphics and interactivity in web contexts.</a:t>
          </a:r>
          <a:endParaRPr lang="en-US" sz="1600" kern="1200" dirty="0"/>
        </a:p>
      </dsp:txBody>
      <dsp:txXfrm>
        <a:off x="826108" y="1575297"/>
        <a:ext cx="3016256" cy="1151889"/>
      </dsp:txXfrm>
    </dsp:sp>
    <dsp:sp modelId="{6DB7DFD1-6D1D-4803-A4CD-3965724F1B25}">
      <dsp:nvSpPr>
        <dsp:cNvPr id="0" name=""/>
        <dsp:cNvSpPr/>
      </dsp:nvSpPr>
      <dsp:spPr>
        <a:xfrm>
          <a:off x="768473" y="2727186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147F8-CC99-484B-8E96-4B9B6815618B}">
      <dsp:nvSpPr>
        <dsp:cNvPr id="0" name=""/>
        <dsp:cNvSpPr/>
      </dsp:nvSpPr>
      <dsp:spPr>
        <a:xfrm>
          <a:off x="826108" y="2847712"/>
          <a:ext cx="3016256" cy="1430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Blockly</a:t>
          </a:r>
          <a:r>
            <a:rPr lang="en-US" sz="1600" kern="1200" dirty="0"/>
            <a:t>. C</a:t>
          </a:r>
          <a:r>
            <a:rPr lang="en-US" sz="1600" b="0" i="0" kern="1200" dirty="0"/>
            <a:t>lient-side library for the JavaScript programming language to create block-based visual programming languages ​​and editors.</a:t>
          </a:r>
          <a:endParaRPr lang="en-US" sz="1600" kern="1200" dirty="0"/>
        </a:p>
      </dsp:txBody>
      <dsp:txXfrm>
        <a:off x="826108" y="2847712"/>
        <a:ext cx="3016256" cy="1430979"/>
      </dsp:txXfrm>
    </dsp:sp>
    <dsp:sp modelId="{0B2C45CA-F175-48DE-B55B-9920E54B409A}">
      <dsp:nvSpPr>
        <dsp:cNvPr id="0" name=""/>
        <dsp:cNvSpPr/>
      </dsp:nvSpPr>
      <dsp:spPr>
        <a:xfrm>
          <a:off x="768473" y="4278692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EBB26-3E9D-42AD-BABF-B966FCCAE827}">
      <dsp:nvSpPr>
        <dsp:cNvPr id="0" name=""/>
        <dsp:cNvSpPr/>
      </dsp:nvSpPr>
      <dsp:spPr>
        <a:xfrm>
          <a:off x="0" y="0"/>
          <a:ext cx="3842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F0918-9223-40B8-855F-69C0EDD1EE03}">
      <dsp:nvSpPr>
        <dsp:cNvPr id="0" name=""/>
        <dsp:cNvSpPr/>
      </dsp:nvSpPr>
      <dsp:spPr>
        <a:xfrm>
          <a:off x="0" y="0"/>
          <a:ext cx="768473" cy="439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Tools that can be used to create Escape Rooms</a:t>
          </a:r>
          <a:endParaRPr lang="en-US" sz="1700" kern="1200" dirty="0"/>
        </a:p>
      </dsp:txBody>
      <dsp:txXfrm>
        <a:off x="0" y="0"/>
        <a:ext cx="768473" cy="4399946"/>
      </dsp:txXfrm>
    </dsp:sp>
    <dsp:sp modelId="{6FC238C4-42CF-4DF6-B21E-5BE95EAF9CD3}">
      <dsp:nvSpPr>
        <dsp:cNvPr id="0" name=""/>
        <dsp:cNvSpPr/>
      </dsp:nvSpPr>
      <dsp:spPr>
        <a:xfrm>
          <a:off x="826108" y="35180"/>
          <a:ext cx="3016256" cy="54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Interactive Presentation Tools. </a:t>
          </a:r>
          <a:r>
            <a:rPr lang="en-US" sz="1400" b="0" i="0" kern="1200" dirty="0"/>
            <a:t>Genially, PowerPoint, </a:t>
          </a:r>
          <a:r>
            <a:rPr lang="en-US" sz="1400" b="0" i="0" kern="1200" dirty="0" err="1"/>
            <a:t>Prezzi</a:t>
          </a:r>
          <a:r>
            <a:rPr lang="en-US" sz="1400" b="0" i="0" kern="1200" dirty="0"/>
            <a:t>, etc.</a:t>
          </a:r>
          <a:endParaRPr lang="en-US" sz="1400" b="0" kern="1200" dirty="0"/>
        </a:p>
      </dsp:txBody>
      <dsp:txXfrm>
        <a:off x="826108" y="35180"/>
        <a:ext cx="3016256" cy="544006"/>
      </dsp:txXfrm>
    </dsp:sp>
    <dsp:sp modelId="{6DB7DFD1-6D1D-4803-A4CD-3965724F1B25}">
      <dsp:nvSpPr>
        <dsp:cNvPr id="0" name=""/>
        <dsp:cNvSpPr/>
      </dsp:nvSpPr>
      <dsp:spPr>
        <a:xfrm>
          <a:off x="768473" y="579186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D7D63-F155-49D7-AC81-D5FA986B2DD1}">
      <dsp:nvSpPr>
        <dsp:cNvPr id="0" name=""/>
        <dsp:cNvSpPr/>
      </dsp:nvSpPr>
      <dsp:spPr>
        <a:xfrm>
          <a:off x="826108" y="614366"/>
          <a:ext cx="3016256" cy="78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Scratch</a:t>
          </a:r>
          <a:r>
            <a:rPr lang="en-US" sz="1300" b="0" i="0" kern="1200" dirty="0"/>
            <a:t>. Visual programming platform designed to facilitate the creation of interactive projects, games and animations.</a:t>
          </a:r>
          <a:endParaRPr lang="en-US" sz="1300" kern="1200" dirty="0"/>
        </a:p>
      </dsp:txBody>
      <dsp:txXfrm>
        <a:off x="826108" y="614366"/>
        <a:ext cx="3016256" cy="788902"/>
      </dsp:txXfrm>
    </dsp:sp>
    <dsp:sp modelId="{7DDCCB4B-D6BF-415C-AFED-FE65852483FF}">
      <dsp:nvSpPr>
        <dsp:cNvPr id="0" name=""/>
        <dsp:cNvSpPr/>
      </dsp:nvSpPr>
      <dsp:spPr>
        <a:xfrm>
          <a:off x="768473" y="1403269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5F215-E606-4036-A410-F3B84C7DF14A}">
      <dsp:nvSpPr>
        <dsp:cNvPr id="0" name=""/>
        <dsp:cNvSpPr/>
      </dsp:nvSpPr>
      <dsp:spPr>
        <a:xfrm>
          <a:off x="826108" y="1438449"/>
          <a:ext cx="3016256" cy="70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 err="1"/>
            <a:t>CospacesEdu</a:t>
          </a:r>
          <a:r>
            <a:rPr lang="en-US" sz="1400" b="0" i="0" kern="1200" dirty="0"/>
            <a:t>. Tool for creating three-dimensional environments.</a:t>
          </a:r>
          <a:endParaRPr lang="en-US" sz="1400" kern="1200" dirty="0"/>
        </a:p>
      </dsp:txBody>
      <dsp:txXfrm>
        <a:off x="826108" y="1438449"/>
        <a:ext cx="3016256" cy="703604"/>
      </dsp:txXfrm>
    </dsp:sp>
    <dsp:sp modelId="{C29A1B27-CF2E-4D27-BB53-2FD8370A843F}">
      <dsp:nvSpPr>
        <dsp:cNvPr id="0" name=""/>
        <dsp:cNvSpPr/>
      </dsp:nvSpPr>
      <dsp:spPr>
        <a:xfrm>
          <a:off x="768473" y="2142053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FEAA-A685-4462-A1BE-240ACFCAE132}">
      <dsp:nvSpPr>
        <dsp:cNvPr id="0" name=""/>
        <dsp:cNvSpPr/>
      </dsp:nvSpPr>
      <dsp:spPr>
        <a:xfrm>
          <a:off x="826108" y="2177234"/>
          <a:ext cx="3016256" cy="70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Room Escape Maker.</a:t>
          </a:r>
          <a:r>
            <a:rPr lang="en-US" sz="1400" b="0" i="0" kern="1200" dirty="0"/>
            <a:t> Free online escape room editor game.</a:t>
          </a:r>
          <a:endParaRPr lang="en-US" sz="1400" kern="1200" dirty="0"/>
        </a:p>
      </dsp:txBody>
      <dsp:txXfrm>
        <a:off x="826108" y="2177234"/>
        <a:ext cx="3016256" cy="703604"/>
      </dsp:txXfrm>
    </dsp:sp>
    <dsp:sp modelId="{58353A61-BC5E-4645-8D71-2DF1E9F07B43}">
      <dsp:nvSpPr>
        <dsp:cNvPr id="0" name=""/>
        <dsp:cNvSpPr/>
      </dsp:nvSpPr>
      <dsp:spPr>
        <a:xfrm>
          <a:off x="768473" y="2880838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CAA5D-0F37-4957-ACD0-F199B225497D}">
      <dsp:nvSpPr>
        <dsp:cNvPr id="0" name=""/>
        <dsp:cNvSpPr/>
      </dsp:nvSpPr>
      <dsp:spPr>
        <a:xfrm>
          <a:off x="826108" y="2916019"/>
          <a:ext cx="3016256" cy="70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 err="1"/>
            <a:t>Escapp</a:t>
          </a:r>
          <a:r>
            <a:rPr lang="en-US" sz="1400" b="0" i="0" kern="1200" dirty="0"/>
            <a:t>. Tool for configuring escape rooms aimed at education.</a:t>
          </a:r>
          <a:endParaRPr lang="en-US" sz="1400" kern="1200" dirty="0"/>
        </a:p>
      </dsp:txBody>
      <dsp:txXfrm>
        <a:off x="826108" y="2916019"/>
        <a:ext cx="3016256" cy="703604"/>
      </dsp:txXfrm>
    </dsp:sp>
    <dsp:sp modelId="{16880FD3-B41D-4484-879C-8DF6144605EE}">
      <dsp:nvSpPr>
        <dsp:cNvPr id="0" name=""/>
        <dsp:cNvSpPr/>
      </dsp:nvSpPr>
      <dsp:spPr>
        <a:xfrm>
          <a:off x="768473" y="3619623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3A61B-62B5-4B7C-8F00-B0EB87A15D86}">
      <dsp:nvSpPr>
        <dsp:cNvPr id="0" name=""/>
        <dsp:cNvSpPr/>
      </dsp:nvSpPr>
      <dsp:spPr>
        <a:xfrm>
          <a:off x="826108" y="3654803"/>
          <a:ext cx="3016256" cy="70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Engines for creating 2D games</a:t>
          </a:r>
          <a:r>
            <a:rPr lang="en-US" sz="1400" b="0" i="0" kern="1200" dirty="0"/>
            <a:t>. </a:t>
          </a:r>
          <a:r>
            <a:rPr lang="en-US" sz="1400" b="0" i="0" kern="1200" dirty="0" err="1"/>
            <a:t>GameSalad</a:t>
          </a:r>
          <a:r>
            <a:rPr lang="en-US" sz="1400" b="0" i="0" kern="1200" dirty="0"/>
            <a:t>, </a:t>
          </a:r>
          <a:r>
            <a:rPr lang="en-US" sz="1400" b="0" i="0" kern="1200" dirty="0" err="1"/>
            <a:t>BuildBox</a:t>
          </a:r>
          <a:r>
            <a:rPr lang="en-US" sz="1400" b="0" i="0" kern="1200" dirty="0"/>
            <a:t>, Godot, etc.</a:t>
          </a:r>
          <a:endParaRPr lang="en-US" sz="1400" kern="1200" dirty="0"/>
        </a:p>
      </dsp:txBody>
      <dsp:txXfrm>
        <a:off x="826108" y="3654803"/>
        <a:ext cx="3016256" cy="703604"/>
      </dsp:txXfrm>
    </dsp:sp>
    <dsp:sp modelId="{35237580-D47F-4886-8580-ADB1DCF9254C}">
      <dsp:nvSpPr>
        <dsp:cNvPr id="0" name=""/>
        <dsp:cNvSpPr/>
      </dsp:nvSpPr>
      <dsp:spPr>
        <a:xfrm>
          <a:off x="768473" y="4358408"/>
          <a:ext cx="30738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3FA56-1651-4D6B-B1A0-C01F48E16F8E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75747-9FFB-4337-9DF3-BE5C6F6917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065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5747-9FFB-4337-9DF3-BE5C6F6917F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499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5747-9FFB-4337-9DF3-BE5C6F6917F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11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89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722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0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39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588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635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10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680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805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129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714C8D-69AE-4249-92D9-DE8812F78B95}" type="datetimeFigureOut">
              <a:rPr lang="pt-PT" smtClean="0"/>
              <a:t>03/07/2024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4A00608-AA88-4078-B382-0BC9E67D967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5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diagramData" Target="../diagrams/data2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erpl/" TargetMode="External"/><Relationship Id="rId2" Type="http://schemas.openxmlformats.org/officeDocument/2006/relationships/hyperlink" Target="https://github.com/surumkata/ERP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rumkata.github.io/weberpl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8A73A-BD51-0EDB-576D-20ACCF997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pt-PT" dirty="0"/>
            </a:br>
            <a:r>
              <a:rPr lang="en-US" dirty="0"/>
              <a:t>ERPL </a:t>
            </a:r>
            <a:br>
              <a:rPr lang="en-US" dirty="0"/>
            </a:br>
            <a:r>
              <a:rPr lang="en-US" dirty="0"/>
              <a:t>DSL for escape rooms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95FD81-7D90-1B0A-A008-223B2D4E8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75189"/>
            <a:ext cx="9670473" cy="1349676"/>
          </a:xfrm>
        </p:spPr>
        <p:txBody>
          <a:bodyPr>
            <a:normAutofit/>
          </a:bodyPr>
          <a:lstStyle/>
          <a:p>
            <a:r>
              <a:rPr lang="pt-PT" sz="1400" dirty="0"/>
              <a:t>Tiago Luís Dias da Silva</a:t>
            </a:r>
          </a:p>
          <a:p>
            <a:r>
              <a:rPr lang="pt-PT" sz="1200" dirty="0"/>
              <a:t>Departamento de Informática, Universidade do Minho, Braga, Portugal,</a:t>
            </a:r>
            <a:endParaRPr lang="pt-PT" sz="1400" dirty="0"/>
          </a:p>
          <a:p>
            <a:r>
              <a:rPr lang="pt-PT" sz="1400" dirty="0"/>
              <a:t>José João Almeida</a:t>
            </a:r>
          </a:p>
          <a:p>
            <a:r>
              <a:rPr lang="pt-PT" sz="1200" dirty="0" err="1"/>
              <a:t>Algoritmi</a:t>
            </a:r>
            <a:r>
              <a:rPr lang="pt-PT" sz="1200" dirty="0"/>
              <a:t>, LASI, Departamento de Informática, Universidade do Minho, Braga, Portugal 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66062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40B79-B767-A11A-9452-17C64F7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r>
              <a:rPr lang="pt-PT" dirty="0"/>
              <a:t> - </a:t>
            </a:r>
            <a:r>
              <a:rPr lang="pt-PT" dirty="0" err="1"/>
              <a:t>Challenges</a:t>
            </a:r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1558A26C-3F7B-F623-9A76-DB0841B92C99}"/>
              </a:ext>
            </a:extLst>
          </p:cNvPr>
          <p:cNvSpPr txBox="1">
            <a:spLocks/>
          </p:cNvSpPr>
          <p:nvPr/>
        </p:nvSpPr>
        <p:spPr>
          <a:xfrm>
            <a:off x="1097280" y="1961961"/>
            <a:ext cx="3422341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/>
              <a:t>Challenges</a:t>
            </a:r>
            <a:r>
              <a:rPr lang="pt-PT" b="1" dirty="0"/>
              <a:t>:</a:t>
            </a:r>
          </a:p>
          <a:p>
            <a:pPr marL="0" indent="0">
              <a:buNone/>
            </a:pPr>
            <a:r>
              <a:rPr lang="pt-PT" sz="1800" dirty="0"/>
              <a:t>• Question</a:t>
            </a:r>
          </a:p>
          <a:p>
            <a:pPr marL="0" indent="0">
              <a:buNone/>
            </a:pPr>
            <a:r>
              <a:rPr lang="pt-PT" sz="1800" dirty="0"/>
              <a:t>• </a:t>
            </a:r>
            <a:r>
              <a:rPr lang="pt-PT" sz="1800" dirty="0" err="1"/>
              <a:t>Motion</a:t>
            </a:r>
            <a:r>
              <a:rPr lang="pt-PT" sz="1800" dirty="0"/>
              <a:t> (</a:t>
            </a:r>
            <a:r>
              <a:rPr lang="pt-PT" sz="1800" dirty="0" err="1"/>
              <a:t>one</a:t>
            </a:r>
            <a:r>
              <a:rPr lang="pt-PT" sz="1800" dirty="0"/>
              <a:t> </a:t>
            </a:r>
            <a:r>
              <a:rPr lang="pt-PT" sz="1800" dirty="0" err="1"/>
              <a:t>object</a:t>
            </a:r>
            <a:r>
              <a:rPr lang="pt-PT" sz="1800" dirty="0"/>
              <a:t> to </a:t>
            </a:r>
            <a:r>
              <a:rPr lang="pt-PT" sz="1800" dirty="0" err="1"/>
              <a:t>another</a:t>
            </a:r>
            <a:r>
              <a:rPr lang="pt-PT" sz="1800" dirty="0"/>
              <a:t>)</a:t>
            </a:r>
          </a:p>
          <a:p>
            <a:pPr marL="0" indent="0">
              <a:buNone/>
            </a:pPr>
            <a:r>
              <a:rPr lang="pt-PT" sz="1800" dirty="0"/>
              <a:t>• </a:t>
            </a:r>
            <a:r>
              <a:rPr lang="pt-PT" sz="1800" dirty="0" err="1"/>
              <a:t>Multiple</a:t>
            </a:r>
            <a:r>
              <a:rPr lang="pt-PT" sz="1800" dirty="0"/>
              <a:t> </a:t>
            </a:r>
            <a:r>
              <a:rPr lang="pt-PT" sz="1800" dirty="0" err="1"/>
              <a:t>Choice</a:t>
            </a:r>
            <a:endParaRPr lang="pt-PT" sz="1800" dirty="0"/>
          </a:p>
          <a:p>
            <a:pPr marL="0" indent="0">
              <a:buNone/>
            </a:pPr>
            <a:r>
              <a:rPr lang="pt-PT" sz="1800" dirty="0"/>
              <a:t>• </a:t>
            </a:r>
            <a:r>
              <a:rPr lang="pt-PT" sz="1800" dirty="0" err="1"/>
              <a:t>Connection</a:t>
            </a:r>
            <a:endParaRPr lang="pt-PT" sz="1800" dirty="0"/>
          </a:p>
          <a:p>
            <a:pPr marL="0" indent="0">
              <a:buNone/>
            </a:pPr>
            <a:r>
              <a:rPr lang="pt-PT" sz="1800" dirty="0"/>
              <a:t>• </a:t>
            </a:r>
            <a:r>
              <a:rPr lang="pt-PT" sz="1800" dirty="0" err="1"/>
              <a:t>Sequence</a:t>
            </a:r>
            <a:endParaRPr lang="pt-PT" sz="1800" dirty="0"/>
          </a:p>
          <a:p>
            <a:pPr marL="0" indent="0">
              <a:buNone/>
            </a:pPr>
            <a:r>
              <a:rPr lang="pt-PT" sz="1800" dirty="0"/>
              <a:t>• Puzzle</a:t>
            </a:r>
          </a:p>
          <a:p>
            <a:pPr marL="0" indent="0">
              <a:buNone/>
            </a:pPr>
            <a:r>
              <a:rPr lang="pt-PT" sz="1800" dirty="0"/>
              <a:t>• Slide Puzzle</a:t>
            </a:r>
          </a:p>
          <a:p>
            <a:pPr marL="0" indent="0">
              <a:buNone/>
            </a:pP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8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42" y="759109"/>
            <a:ext cx="10353762" cy="970450"/>
          </a:xfrm>
        </p:spPr>
        <p:txBody>
          <a:bodyPr/>
          <a:lstStyle/>
          <a:p>
            <a:r>
              <a:rPr lang="pt-PT" dirty="0"/>
              <a:t>Escape Room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42" y="1906471"/>
            <a:ext cx="10907813" cy="53154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EscapeRoom</a:t>
            </a:r>
            <a:r>
              <a:rPr lang="en-US" sz="2400" dirty="0"/>
              <a:t>(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title</a:t>
            </a:r>
            <a:r>
              <a:rPr lang="en-US" sz="2400" dirty="0"/>
              <a:t>="Mission Solar System",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size</a:t>
            </a:r>
            <a:r>
              <a:rPr lang="en-US" sz="2400" dirty="0"/>
              <a:t>=[1280,720],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scenarios</a:t>
            </a:r>
            <a:r>
              <a:rPr lang="en-US" sz="2400" dirty="0"/>
              <a:t>=[station],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events</a:t>
            </a:r>
            <a:r>
              <a:rPr lang="en-US" sz="2400" dirty="0"/>
              <a:t>=[</a:t>
            </a:r>
            <a:r>
              <a:rPr lang="en-US" sz="2400" dirty="0" err="1"/>
              <a:t>try_open,event_open,show_error,exit</a:t>
            </a:r>
            <a:r>
              <a:rPr lang="en-US" sz="2400" dirty="0"/>
              <a:t>],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transitions</a:t>
            </a:r>
            <a:r>
              <a:rPr lang="en-US" sz="2400" dirty="0"/>
              <a:t>=[intro],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start</a:t>
            </a:r>
            <a:r>
              <a:rPr lang="en-US" sz="2400" dirty="0"/>
              <a:t>=intro</a:t>
            </a:r>
          </a:p>
          <a:p>
            <a:pPr marL="36900" indent="0">
              <a:buNone/>
            </a:pPr>
            <a:r>
              <a:rPr lang="en-US" sz="2400" dirty="0"/>
              <a:t>)</a:t>
            </a:r>
            <a:endParaRPr lang="pt-PT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6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863"/>
            <a:ext cx="10353762" cy="970450"/>
          </a:xfrm>
        </p:spPr>
        <p:txBody>
          <a:bodyPr/>
          <a:lstStyle/>
          <a:p>
            <a:r>
              <a:rPr lang="pt-PT" dirty="0" err="1"/>
              <a:t>View</a:t>
            </a:r>
            <a:r>
              <a:rPr lang="pt-PT" dirty="0"/>
              <a:t>/</a:t>
            </a:r>
            <a:r>
              <a:rPr lang="pt-PT" dirty="0" err="1"/>
              <a:t>Sound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579" y="1933633"/>
            <a:ext cx="10907813" cy="53154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PT" dirty="0" err="1"/>
              <a:t>sound_opening</a:t>
            </a:r>
            <a:r>
              <a:rPr lang="pt-PT" dirty="0"/>
              <a:t> 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Sound</a:t>
            </a:r>
            <a:r>
              <a:rPr lang="pt-PT" dirty="0"/>
              <a:t>(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source</a:t>
            </a:r>
            <a:r>
              <a:rPr lang="pt-PT" dirty="0"/>
              <a:t>="door-opening.mp3") </a:t>
            </a:r>
          </a:p>
          <a:p>
            <a:pPr marL="36900" indent="0">
              <a:buNone/>
            </a:pPr>
            <a:r>
              <a:rPr lang="pt-PT" dirty="0" err="1"/>
              <a:t>door_closed</a:t>
            </a:r>
            <a:r>
              <a:rPr lang="pt-PT" dirty="0"/>
              <a:t> 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View.Static</a:t>
            </a:r>
            <a:r>
              <a:rPr lang="pt-PT" dirty="0"/>
              <a:t>(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image</a:t>
            </a:r>
            <a:r>
              <a:rPr lang="pt-PT" dirty="0"/>
              <a:t>="door_closed.png") </a:t>
            </a:r>
          </a:p>
          <a:p>
            <a:pPr marL="36900" indent="0">
              <a:buNone/>
            </a:pPr>
            <a:r>
              <a:rPr lang="pt-PT" dirty="0" err="1"/>
              <a:t>door_opened</a:t>
            </a:r>
            <a:r>
              <a:rPr lang="pt-PT" dirty="0">
                <a:solidFill>
                  <a:srgbClr val="92D050"/>
                </a:solidFill>
              </a:rPr>
              <a:t> </a:t>
            </a:r>
            <a:r>
              <a:rPr lang="pt-PT" dirty="0"/>
              <a:t>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View.Animated</a:t>
            </a:r>
            <a:r>
              <a:rPr lang="pt-PT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pPr marL="36900" indent="0">
              <a:buNone/>
            </a:pPr>
            <a:r>
              <a:rPr lang="pt-PT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images</a:t>
            </a:r>
            <a:r>
              <a:rPr lang="pt-PT" dirty="0"/>
              <a:t>=["door_semi_closed.</a:t>
            </a:r>
            <a:r>
              <a:rPr lang="pt-PT" dirty="0" err="1"/>
              <a:t>png</a:t>
            </a:r>
            <a:r>
              <a:rPr lang="pt-PT" dirty="0"/>
              <a:t>","door_open.png"],</a:t>
            </a:r>
          </a:p>
          <a:p>
            <a:pPr marL="36900" indent="0">
              <a:buNone/>
            </a:pPr>
            <a:r>
              <a:rPr lang="pt-PT" dirty="0"/>
              <a:t>	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repetitions</a:t>
            </a:r>
            <a:r>
              <a:rPr lang="pt-PT" dirty="0"/>
              <a:t>=1,</a:t>
            </a:r>
          </a:p>
          <a:p>
            <a:pPr marL="36900" indent="0">
              <a:buNone/>
            </a:pPr>
            <a:r>
              <a:rPr lang="pt-PT" dirty="0">
                <a:solidFill>
                  <a:srgbClr val="FFC000"/>
                </a:solidFill>
              </a:rPr>
              <a:t>	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time_sprite</a:t>
            </a:r>
            <a:r>
              <a:rPr lang="pt-PT" dirty="0"/>
              <a:t>=3</a:t>
            </a:r>
          </a:p>
          <a:p>
            <a:pPr marL="36900" indent="0">
              <a:buNone/>
            </a:pPr>
            <a:r>
              <a:rPr lang="pt-PT" dirty="0"/>
              <a:t>)</a:t>
            </a:r>
            <a:endParaRPr lang="pt-PT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7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6" y="741002"/>
            <a:ext cx="10353762" cy="970450"/>
          </a:xfrm>
        </p:spPr>
        <p:txBody>
          <a:bodyPr/>
          <a:lstStyle/>
          <a:p>
            <a:r>
              <a:rPr lang="pt-PT" dirty="0" err="1"/>
              <a:t>Object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06" y="2042274"/>
            <a:ext cx="6646508" cy="344412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door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Object</a:t>
            </a:r>
            <a:r>
              <a:rPr lang="en-US" dirty="0"/>
              <a:t>(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	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initial_view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door_closed</a:t>
            </a:r>
            <a:r>
              <a:rPr lang="en-US" dirty="0"/>
              <a:t>,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views</a:t>
            </a:r>
            <a:r>
              <a:rPr lang="en-US" dirty="0"/>
              <a:t> = [</a:t>
            </a:r>
            <a:r>
              <a:rPr lang="en-US" dirty="0" err="1"/>
              <a:t>door_closed,door_opened</a:t>
            </a:r>
            <a:r>
              <a:rPr lang="en-US" dirty="0"/>
              <a:t>],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position</a:t>
            </a:r>
            <a:r>
              <a:rPr lang="en-US" dirty="0"/>
              <a:t> = (497,310),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size</a:t>
            </a:r>
            <a:r>
              <a:rPr lang="en-US" dirty="0"/>
              <a:t>=[286,300],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sounds</a:t>
            </a:r>
            <a:r>
              <a:rPr lang="en-US" dirty="0"/>
              <a:t> = [</a:t>
            </a:r>
            <a:r>
              <a:rPr lang="en-US" dirty="0" err="1"/>
              <a:t>sound_opening</a:t>
            </a:r>
            <a:r>
              <a:rPr lang="en-US" dirty="0"/>
              <a:t>]</a:t>
            </a:r>
          </a:p>
          <a:p>
            <a:pPr marL="36900" indent="0">
              <a:buNone/>
            </a:pPr>
            <a:r>
              <a:rPr lang="en-US" dirty="0"/>
              <a:t>)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0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6" y="741002"/>
            <a:ext cx="10353762" cy="970450"/>
          </a:xfrm>
        </p:spPr>
        <p:txBody>
          <a:bodyPr/>
          <a:lstStyle/>
          <a:p>
            <a:r>
              <a:rPr lang="pt-PT" dirty="0" err="1"/>
              <a:t>Scenario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06" y="2042274"/>
            <a:ext cx="9308226" cy="344412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station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Scenario</a:t>
            </a:r>
            <a:r>
              <a:rPr lang="en-US" dirty="0"/>
              <a:t>(</a:t>
            </a:r>
          </a:p>
          <a:p>
            <a:pPr marL="3690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initial_view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View.Static.</a:t>
            </a:r>
            <a:r>
              <a:rPr lang="en-US" dirty="0" err="1">
                <a:solidFill>
                  <a:schemeClr val="tx1"/>
                </a:solidFill>
              </a:rPr>
              <a:t>background</a:t>
            </a:r>
            <a:r>
              <a:rPr lang="en-US" dirty="0"/>
              <a:t>(image="room.png"),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views</a:t>
            </a:r>
            <a:r>
              <a:rPr lang="en-US" dirty="0"/>
              <a:t> = [background],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objects</a:t>
            </a:r>
            <a:r>
              <a:rPr lang="en-US" dirty="0"/>
              <a:t> = [door],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sounds</a:t>
            </a:r>
            <a:r>
              <a:rPr lang="en-US" dirty="0"/>
              <a:t> = []</a:t>
            </a:r>
          </a:p>
          <a:p>
            <a:pPr marL="36900" indent="0">
              <a:buNone/>
            </a:pPr>
            <a:r>
              <a:rPr lang="en-US" dirty="0"/>
              <a:t>) 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5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02" y="741001"/>
            <a:ext cx="10353762" cy="970450"/>
          </a:xfrm>
        </p:spPr>
        <p:txBody>
          <a:bodyPr/>
          <a:lstStyle/>
          <a:p>
            <a:r>
              <a:rPr lang="pt-PT" dirty="0" err="1"/>
              <a:t>Transition</a:t>
            </a:r>
            <a:r>
              <a:rPr lang="pt-PT" dirty="0"/>
              <a:t> (</a:t>
            </a:r>
            <a:r>
              <a:rPr lang="pt-PT" dirty="0" err="1"/>
              <a:t>Telling</a:t>
            </a:r>
            <a:r>
              <a:rPr lang="pt-PT" dirty="0"/>
              <a:t> the </a:t>
            </a:r>
            <a:r>
              <a:rPr lang="pt-PT" dirty="0" err="1"/>
              <a:t>story</a:t>
            </a:r>
            <a:r>
              <a:rPr lang="pt-PT" dirty="0"/>
              <a:t>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24" y="2033221"/>
            <a:ext cx="10907813" cy="53154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Transition</a:t>
            </a:r>
            <a:r>
              <a:rPr lang="en-US" sz="2400" dirty="0"/>
              <a:t>(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background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View.Static</a:t>
            </a:r>
            <a:r>
              <a:rPr lang="en-US" sz="2400" dirty="0" err="1"/>
              <a:t>.station</a:t>
            </a:r>
            <a:r>
              <a:rPr lang="en-US" sz="2400" dirty="0"/>
              <a:t>(image="station.png"),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music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Sound</a:t>
            </a:r>
            <a:r>
              <a:rPr lang="en-US" sz="2400" dirty="0" err="1"/>
              <a:t>.music</a:t>
            </a:r>
            <a:r>
              <a:rPr lang="en-US" sz="2400" dirty="0"/>
              <a:t>(source="intro.mp3"), </a:t>
            </a:r>
          </a:p>
          <a:p>
            <a:pPr marL="3690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story</a:t>
            </a:r>
            <a:r>
              <a:rPr lang="en-US" sz="2400" dirty="0"/>
              <a:t> = "You and your team are astronauts on a special mission to explore the solar system.\n However, during the journey, you get trapped in a space station and need to solve a \</a:t>
            </a:r>
            <a:r>
              <a:rPr lang="en-US" sz="2400" dirty="0" err="1"/>
              <a:t>nseries</a:t>
            </a:r>
            <a:r>
              <a:rPr lang="en-US" sz="2400" dirty="0"/>
              <a:t> of puzzles to escape before time runs out and the spaceship leaves without you.”</a:t>
            </a:r>
          </a:p>
          <a:p>
            <a:pPr marL="36900" indent="0">
              <a:buNone/>
            </a:pPr>
            <a:r>
              <a:rPr lang="en-US" sz="2400" dirty="0"/>
              <a:t>)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9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617D-DBC8-5D16-212A-949C45E1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1DD7A41-0865-8DE1-225C-2951620C2114}"/>
              </a:ext>
            </a:extLst>
          </p:cNvPr>
          <p:cNvSpPr/>
          <p:nvPr/>
        </p:nvSpPr>
        <p:spPr>
          <a:xfrm>
            <a:off x="3287119" y="2359966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 err="1"/>
              <a:t>Trigger</a:t>
            </a:r>
            <a:endParaRPr lang="pt-PT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596D8E8-715B-A8FB-0AE4-3359525BDCF4}"/>
              </a:ext>
            </a:extLst>
          </p:cNvPr>
          <p:cNvSpPr/>
          <p:nvPr/>
        </p:nvSpPr>
        <p:spPr>
          <a:xfrm>
            <a:off x="6475682" y="2385120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 err="1"/>
              <a:t>Action</a:t>
            </a:r>
            <a:endParaRPr lang="pt-PT" dirty="0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96B2DBA6-F756-73B2-4891-F43A28EF3A80}"/>
              </a:ext>
            </a:extLst>
          </p:cNvPr>
          <p:cNvCxnSpPr>
            <a:cxnSpLocks/>
          </p:cNvCxnSpPr>
          <p:nvPr/>
        </p:nvCxnSpPr>
        <p:spPr>
          <a:xfrm>
            <a:off x="5462148" y="2865994"/>
            <a:ext cx="843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37475090-8C83-7BE8-F46D-924B83B8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615" y="4370229"/>
            <a:ext cx="10907813" cy="53154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exit =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if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2060"/>
                </a:solidFill>
              </a:rPr>
              <a:t>click</a:t>
            </a:r>
            <a:r>
              <a:rPr lang="en-US" sz="2400" dirty="0"/>
              <a:t> door </a:t>
            </a:r>
            <a:r>
              <a:rPr lang="en-US" sz="2400" dirty="0">
                <a:solidFill>
                  <a:srgbClr val="C00000"/>
                </a:solidFill>
              </a:rPr>
              <a:t>and</a:t>
            </a:r>
            <a:r>
              <a:rPr lang="en-US" sz="2400" dirty="0"/>
              <a:t> door </a:t>
            </a:r>
            <a:r>
              <a:rPr lang="en-US" sz="2400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</a:t>
            </a:r>
            <a:r>
              <a:rPr lang="en-US" sz="2400" dirty="0" err="1"/>
              <a:t>door_opened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then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end of game</a:t>
            </a:r>
            <a:r>
              <a:rPr lang="en-US" sz="2400" dirty="0"/>
              <a:t>) 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0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617D-DBC8-5D16-212A-949C45E1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E120A0-1C37-2F0E-9E90-EDAD6AC0B984}"/>
              </a:ext>
            </a:extLst>
          </p:cNvPr>
          <p:cNvSpPr/>
          <p:nvPr/>
        </p:nvSpPr>
        <p:spPr>
          <a:xfrm>
            <a:off x="1286296" y="3375734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 err="1"/>
              <a:t>Trigger</a:t>
            </a:r>
            <a:endParaRPr lang="pt-PT" u="sng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AED1D8-F1CA-7C51-579A-87F300CD4666}"/>
              </a:ext>
            </a:extLst>
          </p:cNvPr>
          <p:cNvSpPr/>
          <p:nvPr/>
        </p:nvSpPr>
        <p:spPr>
          <a:xfrm>
            <a:off x="4745129" y="3431219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Challenge</a:t>
            </a:r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68041F-4AF6-9877-C36E-8FF4D098A761}"/>
              </a:ext>
            </a:extLst>
          </p:cNvPr>
          <p:cNvSpPr/>
          <p:nvPr/>
        </p:nvSpPr>
        <p:spPr>
          <a:xfrm>
            <a:off x="8331708" y="2705777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 err="1"/>
              <a:t>Action</a:t>
            </a:r>
            <a:endParaRPr lang="pt-PT" u="sng" dirty="0"/>
          </a:p>
          <a:p>
            <a:pPr algn="ctr"/>
            <a:r>
              <a:rPr lang="pt-PT" sz="1400" u="sng" dirty="0"/>
              <a:t>(</a:t>
            </a:r>
            <a:r>
              <a:rPr lang="pt-PT" sz="1400" u="sng" dirty="0" err="1"/>
              <a:t>Sucess</a:t>
            </a:r>
            <a:r>
              <a:rPr lang="pt-PT" sz="1400" u="sng" dirty="0"/>
              <a:t>)</a:t>
            </a:r>
            <a:endParaRPr lang="pt-PT" sz="1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278552-15C2-C144-5FB7-761E75C9BDAA}"/>
              </a:ext>
            </a:extLst>
          </p:cNvPr>
          <p:cNvSpPr/>
          <p:nvPr/>
        </p:nvSpPr>
        <p:spPr>
          <a:xfrm>
            <a:off x="8331708" y="4346634"/>
            <a:ext cx="2041864" cy="114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 err="1"/>
              <a:t>Action</a:t>
            </a:r>
            <a:endParaRPr lang="pt-PT" u="sng" dirty="0"/>
          </a:p>
          <a:p>
            <a:pPr algn="ctr"/>
            <a:r>
              <a:rPr lang="pt-PT" sz="1400" u="sng" dirty="0"/>
              <a:t>(Fail)</a:t>
            </a:r>
            <a:endParaRPr lang="pt-PT" sz="1400" dirty="0"/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F4EB7214-8CB2-94AA-D199-7F84598E8128}"/>
              </a:ext>
            </a:extLst>
          </p:cNvPr>
          <p:cNvCxnSpPr/>
          <p:nvPr/>
        </p:nvCxnSpPr>
        <p:spPr>
          <a:xfrm>
            <a:off x="3588073" y="3973329"/>
            <a:ext cx="843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616C866-09DF-BDCF-A956-50048D9F945A}"/>
              </a:ext>
            </a:extLst>
          </p:cNvPr>
          <p:cNvCxnSpPr/>
          <p:nvPr/>
        </p:nvCxnSpPr>
        <p:spPr>
          <a:xfrm flipV="1">
            <a:off x="7100671" y="3333872"/>
            <a:ext cx="917359" cy="73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BBD87738-E787-3E93-6E80-630D9F34B124}"/>
              </a:ext>
            </a:extLst>
          </p:cNvPr>
          <p:cNvCxnSpPr/>
          <p:nvPr/>
        </p:nvCxnSpPr>
        <p:spPr>
          <a:xfrm>
            <a:off x="7113102" y="4070719"/>
            <a:ext cx="842784" cy="78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2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FD43C-BE0E-4E24-ED4F-D2B2F88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863"/>
            <a:ext cx="10353762" cy="970450"/>
          </a:xfrm>
        </p:spPr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13AAA8-F9CB-CBD7-BF3C-0200CE3F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579" y="1879312"/>
            <a:ext cx="10907813" cy="53154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 err="1"/>
              <a:t>event_open</a:t>
            </a:r>
            <a:r>
              <a:rPr lang="en-US" dirty="0"/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then</a:t>
            </a:r>
            <a:r>
              <a:rPr lang="en-US" dirty="0"/>
              <a:t> = door </a:t>
            </a:r>
            <a:r>
              <a:rPr lang="en-US" dirty="0">
                <a:solidFill>
                  <a:srgbClr val="7030A0"/>
                </a:solidFill>
              </a:rPr>
              <a:t>change to </a:t>
            </a:r>
            <a:r>
              <a:rPr lang="en-US" dirty="0" err="1"/>
              <a:t>door_opened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play</a:t>
            </a:r>
            <a:r>
              <a:rPr lang="en-US" dirty="0"/>
              <a:t> </a:t>
            </a:r>
            <a:r>
              <a:rPr lang="en-US" dirty="0" err="1"/>
              <a:t>sound_opening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/>
              <a:t> door)</a:t>
            </a:r>
          </a:p>
          <a:p>
            <a:pPr marL="36900" indent="0">
              <a:buNone/>
            </a:pPr>
            <a:r>
              <a:rPr lang="en-US" dirty="0" err="1"/>
              <a:t>show_error</a:t>
            </a:r>
            <a:r>
              <a:rPr lang="en-US" dirty="0"/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then</a:t>
            </a:r>
            <a:r>
              <a:rPr lang="en-US" dirty="0"/>
              <a:t> = </a:t>
            </a:r>
            <a:r>
              <a:rPr lang="en-US" dirty="0">
                <a:solidFill>
                  <a:srgbClr val="7030A0"/>
                </a:solidFill>
              </a:rPr>
              <a:t>show message</a:t>
            </a:r>
            <a:r>
              <a:rPr lang="en-US" dirty="0">
                <a:solidFill>
                  <a:srgbClr val="BA8CDC"/>
                </a:solidFill>
              </a:rPr>
              <a:t> </a:t>
            </a:r>
            <a:r>
              <a:rPr lang="en-US" dirty="0"/>
              <a:t>"Wrong!" </a:t>
            </a:r>
            <a:r>
              <a:rPr lang="en-US" dirty="0">
                <a:solidFill>
                  <a:srgbClr val="7030A0"/>
                </a:solidFill>
              </a:rPr>
              <a:t>in</a:t>
            </a:r>
            <a:r>
              <a:rPr lang="en-US" dirty="0"/>
              <a:t> (497,310)) </a:t>
            </a:r>
          </a:p>
          <a:p>
            <a:pPr marL="36900" indent="0">
              <a:buNone/>
            </a:pPr>
            <a:r>
              <a:rPr lang="en-US" dirty="0" err="1"/>
              <a:t>question_planets</a:t>
            </a:r>
            <a:r>
              <a:rPr lang="en-US" dirty="0"/>
              <a:t>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Challenge.Sequence</a:t>
            </a:r>
            <a:r>
              <a:rPr lang="en-US" dirty="0"/>
              <a:t>(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question</a:t>
            </a:r>
            <a:r>
              <a:rPr lang="en-US" dirty="0"/>
              <a:t>= "Choose from the planet clos...",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sequence</a:t>
            </a:r>
            <a:r>
              <a:rPr lang="en-US" dirty="0"/>
              <a:t>= ["</a:t>
            </a:r>
            <a:r>
              <a:rPr lang="en-US" dirty="0" err="1"/>
              <a:t>Mercury","Earth","Jupiter","Neptune</a:t>
            </a:r>
            <a:r>
              <a:rPr lang="en-US" dirty="0"/>
              <a:t>"],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sucess</a:t>
            </a:r>
            <a:r>
              <a:rPr lang="en-US" dirty="0"/>
              <a:t>= </a:t>
            </a:r>
            <a:r>
              <a:rPr lang="en-US" dirty="0" err="1"/>
              <a:t>event_open</a:t>
            </a:r>
            <a:r>
              <a:rPr lang="en-US" dirty="0"/>
              <a:t>,</a:t>
            </a:r>
          </a:p>
          <a:p>
            <a:pPr marL="36900" indent="0">
              <a:buNone/>
            </a:pPr>
            <a:r>
              <a:rPr lang="en-US" dirty="0">
                <a:solidFill>
                  <a:srgbClr val="FFC000"/>
                </a:solidFill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fail</a:t>
            </a:r>
            <a:r>
              <a:rPr lang="en-US" dirty="0"/>
              <a:t>=</a:t>
            </a:r>
            <a:r>
              <a:rPr lang="en-US" dirty="0" err="1"/>
              <a:t>show_error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)</a:t>
            </a:r>
          </a:p>
          <a:p>
            <a:pPr marL="36900" indent="0">
              <a:buNone/>
            </a:pPr>
            <a:r>
              <a:rPr lang="en-US" dirty="0" err="1"/>
              <a:t>try_open</a:t>
            </a:r>
            <a:r>
              <a:rPr lang="en-US" dirty="0"/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if</a:t>
            </a:r>
            <a:r>
              <a:rPr lang="en-US" dirty="0"/>
              <a:t> = </a:t>
            </a:r>
            <a:r>
              <a:rPr lang="en-US" dirty="0">
                <a:solidFill>
                  <a:srgbClr val="002060"/>
                </a:solidFill>
              </a:rPr>
              <a:t>click</a:t>
            </a:r>
            <a:r>
              <a:rPr lang="en-US" dirty="0"/>
              <a:t> door </a:t>
            </a:r>
            <a:r>
              <a:rPr lang="en-US" dirty="0">
                <a:solidFill>
                  <a:srgbClr val="C00000"/>
                </a:solidFill>
              </a:rPr>
              <a:t>and</a:t>
            </a:r>
            <a:r>
              <a:rPr lang="en-US" dirty="0"/>
              <a:t> door </a:t>
            </a:r>
            <a:r>
              <a:rPr lang="en-US" dirty="0">
                <a:solidFill>
                  <a:srgbClr val="002060"/>
                </a:solidFill>
              </a:rPr>
              <a:t>is</a:t>
            </a:r>
            <a:r>
              <a:rPr lang="en-US" dirty="0"/>
              <a:t> </a:t>
            </a:r>
            <a:r>
              <a:rPr lang="en-US" dirty="0" err="1"/>
              <a:t>door_closed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then</a:t>
            </a:r>
            <a:r>
              <a:rPr lang="en-US" dirty="0"/>
              <a:t> = </a:t>
            </a:r>
            <a:r>
              <a:rPr lang="en-US" dirty="0">
                <a:solidFill>
                  <a:srgbClr val="7030A0"/>
                </a:solidFill>
              </a:rPr>
              <a:t>start challenge</a:t>
            </a:r>
            <a:r>
              <a:rPr lang="en-US" dirty="0">
                <a:solidFill>
                  <a:srgbClr val="BA8CDC"/>
                </a:solidFill>
              </a:rPr>
              <a:t> </a:t>
            </a:r>
            <a:r>
              <a:rPr lang="en-US" dirty="0" err="1"/>
              <a:t>question_planets</a:t>
            </a:r>
            <a:r>
              <a:rPr lang="en-US" dirty="0"/>
              <a:t>)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3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437EA75-DCCC-BBE9-1827-27BFA819A4BB}"/>
              </a:ext>
            </a:extLst>
          </p:cNvPr>
          <p:cNvSpPr txBox="1">
            <a:spLocks/>
          </p:cNvSpPr>
          <p:nvPr/>
        </p:nvSpPr>
        <p:spPr>
          <a:xfrm>
            <a:off x="919119" y="2943775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/>
              <a:t>Example</a:t>
            </a:r>
            <a:r>
              <a:rPr lang="pt-PT" dirty="0"/>
              <a:t> – </a:t>
            </a:r>
            <a:r>
              <a:rPr lang="pt-PT" dirty="0" err="1"/>
              <a:t>Space</a:t>
            </a:r>
            <a:r>
              <a:rPr lang="pt-PT" dirty="0"/>
              <a:t> Station</a:t>
            </a:r>
          </a:p>
        </p:txBody>
      </p:sp>
    </p:spTree>
    <p:extLst>
      <p:ext uri="{BB962C8B-B14F-4D97-AF65-F5344CB8AC3E}">
        <p14:creationId xmlns:p14="http://schemas.microsoft.com/office/powerpoint/2010/main" val="342608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47ABD-0CBB-4EF2-4D22-AE37BAC3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20" y="676907"/>
            <a:ext cx="10353762" cy="970450"/>
          </a:xfrm>
        </p:spPr>
        <p:txBody>
          <a:bodyPr/>
          <a:lstStyle/>
          <a:p>
            <a:r>
              <a:rPr lang="pt-PT" dirty="0" err="1"/>
              <a:t>Motivation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7A07F-4115-2784-EECD-D336A7AA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16" y="1832357"/>
            <a:ext cx="531596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b="1" dirty="0" err="1">
                <a:solidFill>
                  <a:schemeClr val="tx1"/>
                </a:solidFill>
              </a:rPr>
              <a:t>Why</a:t>
            </a:r>
            <a:r>
              <a:rPr lang="pt-PT" b="1" dirty="0">
                <a:solidFill>
                  <a:schemeClr val="tx1"/>
                </a:solidFill>
              </a:rPr>
              <a:t> Escape </a:t>
            </a:r>
            <a:r>
              <a:rPr lang="pt-PT" b="1" dirty="0" err="1">
                <a:solidFill>
                  <a:schemeClr val="tx1"/>
                </a:solidFill>
              </a:rPr>
              <a:t>Rooms</a:t>
            </a:r>
            <a:r>
              <a:rPr lang="pt-PT" b="1" dirty="0">
                <a:solidFill>
                  <a:schemeClr val="tx1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Present</a:t>
            </a:r>
            <a:r>
              <a:rPr lang="pt-PT" dirty="0">
                <a:solidFill>
                  <a:schemeClr val="tx1"/>
                </a:solidFill>
              </a:rPr>
              <a:t> in </a:t>
            </a:r>
            <a:r>
              <a:rPr lang="pt-PT" dirty="0" err="1">
                <a:solidFill>
                  <a:schemeClr val="tx1"/>
                </a:solidFill>
              </a:rPr>
              <a:t>education</a:t>
            </a:r>
            <a:r>
              <a:rPr lang="pt-PT" dirty="0">
                <a:solidFill>
                  <a:schemeClr val="tx1"/>
                </a:solidFill>
              </a:rPr>
              <a:t>, </a:t>
            </a:r>
            <a:r>
              <a:rPr lang="pt-PT" dirty="0" err="1">
                <a:solidFill>
                  <a:schemeClr val="tx1"/>
                </a:solidFill>
              </a:rPr>
              <a:t>tourism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and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leisure</a:t>
            </a:r>
            <a:endParaRPr lang="pt-PT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Promote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cognitive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skills</a:t>
            </a:r>
            <a:endParaRPr lang="pt-PT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Promote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teamwork</a:t>
            </a:r>
            <a:endParaRPr lang="pt-PT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Problem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solving</a:t>
            </a:r>
            <a:r>
              <a:rPr lang="pt-PT" dirty="0">
                <a:solidFill>
                  <a:schemeClr val="tx1"/>
                </a:solidFill>
              </a:rPr>
              <a:t> in a </a:t>
            </a:r>
            <a:r>
              <a:rPr lang="pt-PT" dirty="0" err="1">
                <a:solidFill>
                  <a:schemeClr val="tx1"/>
                </a:solidFill>
              </a:rPr>
              <a:t>stimulating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environment</a:t>
            </a:r>
            <a:endParaRPr lang="pt-PT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Great </a:t>
            </a:r>
            <a:r>
              <a:rPr lang="pt-PT" dirty="0" err="1">
                <a:solidFill>
                  <a:schemeClr val="tx1"/>
                </a:solidFill>
              </a:rPr>
              <a:t>demand</a:t>
            </a:r>
            <a:r>
              <a:rPr lang="pt-PT" dirty="0">
                <a:solidFill>
                  <a:schemeClr val="tx1"/>
                </a:solidFill>
              </a:rPr>
              <a:t> for </a:t>
            </a:r>
            <a:r>
              <a:rPr lang="pt-PT" dirty="0" err="1">
                <a:solidFill>
                  <a:schemeClr val="tx1"/>
                </a:solidFill>
              </a:rPr>
              <a:t>unique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experiences</a:t>
            </a:r>
            <a:endParaRPr lang="pt-PT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Lots</a:t>
            </a:r>
            <a:r>
              <a:rPr lang="pt-PT" dirty="0">
                <a:solidFill>
                  <a:schemeClr val="tx1"/>
                </a:solidFill>
              </a:rPr>
              <a:t> of </a:t>
            </a:r>
            <a:r>
              <a:rPr lang="pt-PT" dirty="0" err="1">
                <a:solidFill>
                  <a:schemeClr val="tx1"/>
                </a:solidFill>
              </a:rPr>
              <a:t>diversity</a:t>
            </a:r>
            <a:r>
              <a:rPr lang="pt-PT" dirty="0">
                <a:solidFill>
                  <a:schemeClr val="tx1"/>
                </a:solidFill>
              </a:rPr>
              <a:t> in </a:t>
            </a:r>
            <a:r>
              <a:rPr lang="pt-PT" dirty="0" err="1">
                <a:solidFill>
                  <a:schemeClr val="tx1"/>
                </a:solidFill>
              </a:rPr>
              <a:t>themes</a:t>
            </a:r>
            <a:r>
              <a:rPr lang="pt-PT" dirty="0">
                <a:solidFill>
                  <a:schemeClr val="tx1"/>
                </a:solidFill>
              </a:rPr>
              <a:t>, </a:t>
            </a:r>
            <a:r>
              <a:rPr lang="pt-PT" dirty="0" err="1">
                <a:solidFill>
                  <a:schemeClr val="tx1"/>
                </a:solidFill>
              </a:rPr>
              <a:t>formats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and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mechanics</a:t>
            </a:r>
            <a:r>
              <a:rPr lang="pt-PT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F1868F3-7BC5-BEF2-5E41-C1F0BE51EFEF}"/>
              </a:ext>
            </a:extLst>
          </p:cNvPr>
          <p:cNvSpPr txBox="1">
            <a:spLocks/>
          </p:cNvSpPr>
          <p:nvPr/>
        </p:nvSpPr>
        <p:spPr>
          <a:xfrm>
            <a:off x="6207920" y="1832357"/>
            <a:ext cx="5315962" cy="40233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3603112-71D4-5D17-D4CD-68F6E0ABDD06}"/>
              </a:ext>
            </a:extLst>
          </p:cNvPr>
          <p:cNvSpPr txBox="1">
            <a:spLocks/>
          </p:cNvSpPr>
          <p:nvPr/>
        </p:nvSpPr>
        <p:spPr>
          <a:xfrm>
            <a:off x="6207920" y="1832357"/>
            <a:ext cx="531596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b="1" dirty="0" err="1">
                <a:solidFill>
                  <a:schemeClr val="tx1"/>
                </a:solidFill>
                <a:effectLst/>
              </a:rPr>
              <a:t>Why</a:t>
            </a:r>
            <a:r>
              <a:rPr lang="pt-PT" b="1" dirty="0">
                <a:solidFill>
                  <a:schemeClr val="tx1"/>
                </a:solidFill>
                <a:effectLst/>
              </a:rPr>
              <a:t> a DSL?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Specifity</a:t>
            </a:r>
            <a:r>
              <a:rPr lang="pt-PT" dirty="0">
                <a:solidFill>
                  <a:schemeClr val="tx1"/>
                </a:solidFill>
                <a:effectLst/>
              </a:rPr>
              <a:t> in a </a:t>
            </a:r>
            <a:r>
              <a:rPr lang="pt-PT" dirty="0" err="1">
                <a:solidFill>
                  <a:schemeClr val="tx1"/>
                </a:solidFill>
                <a:effectLst/>
              </a:rPr>
              <a:t>domain</a:t>
            </a:r>
            <a:endParaRPr lang="pt-PT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Ease</a:t>
            </a:r>
            <a:r>
              <a:rPr lang="pt-PT" dirty="0">
                <a:solidFill>
                  <a:schemeClr val="tx1"/>
                </a:solidFill>
                <a:effectLst/>
              </a:rPr>
              <a:t> of </a:t>
            </a:r>
            <a:r>
              <a:rPr lang="pt-PT" dirty="0" err="1">
                <a:solidFill>
                  <a:schemeClr val="tx1"/>
                </a:solidFill>
                <a:effectLst/>
              </a:rPr>
              <a:t>understanding</a:t>
            </a: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Versatile</a:t>
            </a: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and</a:t>
            </a: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easy</a:t>
            </a:r>
            <a:r>
              <a:rPr lang="pt-PT" dirty="0">
                <a:solidFill>
                  <a:schemeClr val="tx1"/>
                </a:solidFill>
                <a:effectLst/>
              </a:rPr>
              <a:t> to reuse (e.g. </a:t>
            </a:r>
            <a:r>
              <a:rPr lang="pt-PT" dirty="0" err="1">
                <a:solidFill>
                  <a:schemeClr val="tx1"/>
                </a:solidFill>
                <a:effectLst/>
              </a:rPr>
              <a:t>templates</a:t>
            </a: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and</a:t>
            </a:r>
            <a:r>
              <a:rPr lang="pt-PT" dirty="0">
                <a:solidFill>
                  <a:schemeClr val="tx1"/>
                </a:solidFill>
                <a:effectLst/>
              </a:rPr>
              <a:t> </a:t>
            </a:r>
            <a:r>
              <a:rPr lang="pt-PT" dirty="0" err="1">
                <a:solidFill>
                  <a:schemeClr val="tx1"/>
                </a:solidFill>
                <a:effectLst/>
              </a:rPr>
              <a:t>scripting</a:t>
            </a:r>
            <a:r>
              <a:rPr lang="pt-PT" dirty="0">
                <a:solidFill>
                  <a:schemeClr val="tx1"/>
                </a:solidFill>
                <a:effectLst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tx1"/>
                </a:solidFill>
                <a:effectLst/>
              </a:rPr>
              <a:t> Fast </a:t>
            </a:r>
            <a:r>
              <a:rPr lang="pt-PT" dirty="0" err="1">
                <a:solidFill>
                  <a:schemeClr val="tx1"/>
                </a:solidFill>
                <a:effectLst/>
              </a:rPr>
              <a:t>development</a:t>
            </a:r>
            <a:endParaRPr lang="pt-PT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1171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32624F1-AD82-D5A1-B9F7-EFD22A51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4284"/>
            <a:ext cx="12155596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D6C54-2474-4B6F-0A32-B850441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943C04-244B-9353-BED5-75D25D64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24971A-32AA-882B-FE63-D152CA48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4284"/>
            <a:ext cx="12184175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1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8A742-C636-974B-F886-2049D8A1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E99F2A-CBE3-B247-1975-A644F7A3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5CC7F6-2614-C8BB-59E1-B905D509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9047"/>
            <a:ext cx="1216512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3D163-A701-DEA6-8287-FB82F6B1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638F81-2441-38DA-D3DA-8A40CBF6D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989C39-2282-5517-7C74-325F1FDD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5E04C-F4A4-4954-D88F-441CE56F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2D3AE5-C4BC-BE23-DB07-FD0563AD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E2FAE9-F5BA-3A4B-5EA9-4DDDE1B8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3CEEE-7776-49F2-D3EF-EF8A0702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C2DA45-55C4-A55A-B5D4-B6E6831F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B39CB3-DE14-61E5-2297-44166518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F0449-6B94-7E65-A8D2-A8DE1DE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23D020-FF8A-88A2-6938-4EFF1117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C28B7-84A5-495E-231F-32DA02E5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4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6C93F-76F7-B898-F5EA-3910CC76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AE2B09-FD71-ECDC-1C6A-63EC9483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13B1C4-CF51-D990-F5DA-3D6B3EC0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9047"/>
            <a:ext cx="1216512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2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437EA75-DCCC-BBE9-1827-27BFA819A4BB}"/>
              </a:ext>
            </a:extLst>
          </p:cNvPr>
          <p:cNvSpPr txBox="1">
            <a:spLocks/>
          </p:cNvSpPr>
          <p:nvPr/>
        </p:nvSpPr>
        <p:spPr>
          <a:xfrm>
            <a:off x="919119" y="2943775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/>
              <a:t>Example</a:t>
            </a:r>
            <a:r>
              <a:rPr lang="pt-PT" dirty="0"/>
              <a:t> – </a:t>
            </a:r>
            <a:r>
              <a:rPr lang="pt-PT" dirty="0" err="1"/>
              <a:t>Locked</a:t>
            </a:r>
            <a:r>
              <a:rPr lang="pt-PT" dirty="0"/>
              <a:t> Room</a:t>
            </a:r>
          </a:p>
        </p:txBody>
      </p:sp>
    </p:spTree>
    <p:extLst>
      <p:ext uri="{BB962C8B-B14F-4D97-AF65-F5344CB8AC3E}">
        <p14:creationId xmlns:p14="http://schemas.microsoft.com/office/powerpoint/2010/main" val="105626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9B728-7A36-F73E-67E1-DF78E988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B793-AF45-96A6-1F4C-1068CF72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6E949-FA54-59C9-8059-4371095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4284"/>
            <a:ext cx="1216512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0A888-CA48-E752-ACDB-D53272B3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Goals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3C0773-F72B-CA63-77A3-590C3C1C3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21" y="1954374"/>
            <a:ext cx="1047032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Facilitating the creation of escape rooms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Promoting</a:t>
            </a:r>
            <a:r>
              <a:rPr lang="pt-PT" dirty="0"/>
              <a:t> </a:t>
            </a:r>
            <a:r>
              <a:rPr lang="pt-PT" dirty="0" err="1"/>
              <a:t>reusability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modularity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Ensuring</a:t>
            </a:r>
            <a:r>
              <a:rPr lang="pt-PT" dirty="0"/>
              <a:t> </a:t>
            </a:r>
            <a:r>
              <a:rPr lang="pt-PT" dirty="0" err="1"/>
              <a:t>scalability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extensibility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78871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85B95-F27E-9EC1-6D0F-91EA52F1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F4FCEF-2D7C-CADA-D03B-976791B7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7E5EED-DB28-AF0B-7892-C7B7B2DC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" y="4284"/>
            <a:ext cx="1214607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5EAE9-A485-F460-0D4F-6DB3F1BA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808147-A31C-8794-5FFC-AD889CA0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E9E76B-3D33-5AD8-89D3-300B2DDD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" y="0"/>
            <a:ext cx="12137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167A9-A1B7-F1AB-A1E8-F3FCE9EE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6D5934-4729-3ADF-2954-36B34741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F3319E-9971-7CD1-A360-A6D8F08E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0"/>
            <a:ext cx="12163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C4388-E76E-1041-9A1A-D5984611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E11947-761C-2F75-4011-BDE2063F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81A6EC-F878-E24D-D01F-04C96297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4"/>
            <a:ext cx="12192000" cy="68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7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13963-08BE-3014-596E-D071783A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040B23-693B-FC64-4DAC-E932E39B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9176C9-39AD-6069-20E3-37ED121D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1E71F-7E41-DC18-BAB3-181C8194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F75975-843A-CEDA-FDCD-E65FE0EBA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460C9-3879-6D29-5A18-A3F1FBCE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0"/>
            <a:ext cx="12163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88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2993C-8F96-96AD-59A5-36EE2BA4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BB5631-BE28-2372-DA23-A0A70D0DE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8D81A3-BF79-CCDD-1F95-0DE6A313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9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A5324-41AC-7822-219B-F5E0B11D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24BFF-3634-D4D4-6A4F-93A35289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584291-8838-400E-DC35-B2ED2159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4"/>
            <a:ext cx="12192000" cy="68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93A27-CB4B-8D9E-7764-943425C6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850960-D1D4-169A-1317-32A950E2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4FAEBA-EE6B-25FC-7ABB-45C81EE0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3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2FE5D-A331-D655-D4E8-B6A1F0C4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EBF38B-9070-FFDF-37C5-20E4FC25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A6368B-C75E-F99C-4EC0-E7EE76B8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5DC2A-89E5-A787-C2EE-8B6F7A43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96551"/>
            <a:ext cx="10353762" cy="970450"/>
          </a:xfrm>
        </p:spPr>
        <p:txBody>
          <a:bodyPr/>
          <a:lstStyle/>
          <a:p>
            <a:r>
              <a:rPr lang="pt-PT" dirty="0"/>
              <a:t>Technologies</a:t>
            </a:r>
          </a:p>
        </p:txBody>
      </p:sp>
      <p:graphicFrame>
        <p:nvGraphicFramePr>
          <p:cNvPr id="1038" name="Marcador de Posição de Conteúdo 2">
            <a:extLst>
              <a:ext uri="{FF2B5EF4-FFF2-40B4-BE49-F238E27FC236}">
                <a16:creationId xmlns:a16="http://schemas.microsoft.com/office/drawing/2014/main" id="{832FC1A6-C207-AC9A-C09B-FA787C11E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424450"/>
              </p:ext>
            </p:extLst>
          </p:nvPr>
        </p:nvGraphicFramePr>
        <p:xfrm>
          <a:off x="6170745" y="1725913"/>
          <a:ext cx="3842365" cy="4399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F6C78EE-5E76-0B8F-A35D-73A43B61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73" y="2541413"/>
            <a:ext cx="1715095" cy="4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P5.JS by Making Games at Texas Tech">
            <a:extLst>
              <a:ext uri="{FF2B5EF4-FFF2-40B4-BE49-F238E27FC236}">
                <a16:creationId xmlns:a16="http://schemas.microsoft.com/office/drawing/2014/main" id="{400C6613-338A-A3AA-2BC1-117FFD36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312" y="3337206"/>
            <a:ext cx="998086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Spaces Edu – Apps no Google Play">
            <a:extLst>
              <a:ext uri="{FF2B5EF4-FFF2-40B4-BE49-F238E27FC236}">
                <a16:creationId xmlns:a16="http://schemas.microsoft.com/office/drawing/2014/main" id="{A8DABD67-F074-2978-AE1E-8BCF1511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29" y="3303017"/>
            <a:ext cx="600762" cy="6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cratch? with Scratch Coding Lesson Plans - Ellipsis Education">
            <a:extLst>
              <a:ext uri="{FF2B5EF4-FFF2-40B4-BE49-F238E27FC236}">
                <a16:creationId xmlns:a16="http://schemas.microsoft.com/office/drawing/2014/main" id="{0E67B0F0-AEE7-7167-E413-E898965F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70" y="2436965"/>
            <a:ext cx="788898" cy="7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857601-085B-D0F0-70C1-6C5724A23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4245" y="4709240"/>
            <a:ext cx="1375396" cy="528999"/>
          </a:xfrm>
          <a:prstGeom prst="rect">
            <a:avLst/>
          </a:prstGeom>
        </p:spPr>
      </p:pic>
      <p:graphicFrame>
        <p:nvGraphicFramePr>
          <p:cNvPr id="7" name="Marcador de Posição de Conteúdo 2">
            <a:extLst>
              <a:ext uri="{FF2B5EF4-FFF2-40B4-BE49-F238E27FC236}">
                <a16:creationId xmlns:a16="http://schemas.microsoft.com/office/drawing/2014/main" id="{EC60290D-1646-69B6-ACAD-EEF685E0B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299576"/>
              </p:ext>
            </p:extLst>
          </p:nvPr>
        </p:nvGraphicFramePr>
        <p:xfrm>
          <a:off x="650668" y="1725913"/>
          <a:ext cx="3842365" cy="4399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40BEDBB8-BCAC-F1F8-2A8B-8C463CA8D1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09007" y="1721770"/>
            <a:ext cx="944391" cy="753990"/>
          </a:xfrm>
          <a:prstGeom prst="rect">
            <a:avLst/>
          </a:prstGeom>
        </p:spPr>
      </p:pic>
      <p:pic>
        <p:nvPicPr>
          <p:cNvPr id="10" name="Picture 14" descr="ROOM ESCAPE MAKER - Create Escape Games">
            <a:extLst>
              <a:ext uri="{FF2B5EF4-FFF2-40B4-BE49-F238E27FC236}">
                <a16:creationId xmlns:a16="http://schemas.microsoft.com/office/drawing/2014/main" id="{6949BBA9-B180-18D8-3580-A5CFC6BA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7" y="3888125"/>
            <a:ext cx="1460165" cy="8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143CBF3-E581-FE5A-3680-DCFB7429B6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76373" y="4709240"/>
            <a:ext cx="2321643" cy="10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92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5CDC-6C59-7CAB-CE82-DD36F33C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81D0DF-6360-DBB6-9A18-C07B4043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88406D-31FA-D8B4-569B-DD51C143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BBC-F2A5-B720-63BA-D9B2D485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5FE170-B904-27CB-3DAD-20C7C3239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0C89E8-32BB-4554-6D66-F68F7750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" y="0"/>
            <a:ext cx="1214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6C93F-76F7-B898-F5EA-3910CC76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AE2B09-FD71-ECDC-1C6A-63EC9483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13B1C4-CF51-D990-F5DA-3D6B3EC0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9047"/>
            <a:ext cx="1216512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86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4296B-371D-4CBE-6E05-B7679E53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Imports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9FFCDB-0695-60FD-0CCC-71DDB15CB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solidFill>
                  <a:srgbClr val="00206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Object.door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36900" indent="0">
              <a:buNone/>
            </a:pPr>
            <a:r>
              <a:rPr lang="en-US" dirty="0"/>
              <a:t>door1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Object.door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36900" indent="0">
              <a:buNone/>
            </a:pPr>
            <a:r>
              <a:rPr lang="en-US" dirty="0"/>
              <a:t>door2 =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Object.door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position</a:t>
            </a:r>
            <a:r>
              <a:rPr lang="en-US" dirty="0"/>
              <a:t> = (100,100))</a:t>
            </a:r>
          </a:p>
          <a:p>
            <a:pPr marL="3690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#It is possible to change some parameters of an imported object.</a:t>
            </a:r>
            <a:endParaRPr lang="pt-PT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49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4296B-371D-4CBE-6E05-B7679E53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Python</a:t>
            </a:r>
            <a:r>
              <a:rPr lang="pt-PT" dirty="0"/>
              <a:t> </a:t>
            </a:r>
            <a:r>
              <a:rPr lang="pt-PT" dirty="0" err="1"/>
              <a:t>Block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9FFCDB-0695-60FD-0CCC-71DDB15CB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pt-PT" dirty="0"/>
              <a:t>door_animated_example1 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Python</a:t>
            </a:r>
            <a:r>
              <a:rPr lang="pt-PT" dirty="0" err="1"/>
              <a:t>.door</a:t>
            </a:r>
            <a:endParaRPr lang="pt-PT" dirty="0"/>
          </a:p>
          <a:p>
            <a:pPr marL="36900" indent="0">
              <a:buNone/>
            </a:pPr>
            <a:r>
              <a:rPr lang="pt-PT" dirty="0"/>
              <a:t>door_animated_example2 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Python</a:t>
            </a:r>
            <a:r>
              <a:rPr lang="pt-PT" dirty="0" err="1"/>
              <a:t>.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get_images</a:t>
            </a:r>
            <a:r>
              <a:rPr lang="pt-PT" dirty="0"/>
              <a:t>("</a:t>
            </a:r>
            <a:r>
              <a:rPr lang="pt-PT" dirty="0" err="1"/>
              <a:t>door</a:t>
            </a:r>
            <a:r>
              <a:rPr lang="pt-PT" dirty="0"/>
              <a:t>")</a:t>
            </a:r>
          </a:p>
          <a:p>
            <a:pPr marL="36900" indent="0">
              <a:buNone/>
            </a:pPr>
            <a:r>
              <a:rPr lang="pt-PT" dirty="0" err="1"/>
              <a:t>door_opened</a:t>
            </a:r>
            <a:r>
              <a:rPr lang="pt-PT" dirty="0">
                <a:solidFill>
                  <a:srgbClr val="92D050"/>
                </a:solidFill>
              </a:rPr>
              <a:t> </a:t>
            </a:r>
            <a:r>
              <a:rPr lang="pt-PT" dirty="0"/>
              <a:t>= </a:t>
            </a:r>
            <a:r>
              <a:rPr lang="pt-PT" dirty="0" err="1">
                <a:solidFill>
                  <a:schemeClr val="accent6">
                    <a:lumMod val="50000"/>
                  </a:schemeClr>
                </a:solidFill>
              </a:rPr>
              <a:t>View.Animated</a:t>
            </a:r>
            <a:r>
              <a:rPr lang="pt-PT" dirty="0"/>
              <a:t>(</a:t>
            </a:r>
          </a:p>
          <a:p>
            <a:pPr marL="36900" indent="0">
              <a:buNone/>
            </a:pP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images</a:t>
            </a:r>
            <a:r>
              <a:rPr lang="pt-PT" dirty="0"/>
              <a:t>=door_animated_example1,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repetitions</a:t>
            </a:r>
            <a:r>
              <a:rPr lang="pt-PT" dirty="0"/>
              <a:t>=1,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time_sprite</a:t>
            </a:r>
            <a:r>
              <a:rPr lang="pt-PT" dirty="0"/>
              <a:t>=3</a:t>
            </a:r>
          </a:p>
          <a:p>
            <a:pPr marL="36900" indent="0">
              <a:buNone/>
            </a:pPr>
            <a:r>
              <a:rPr lang="pt-PT" dirty="0"/>
              <a:t>)</a:t>
            </a:r>
            <a:endParaRPr lang="pt-PT" sz="28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pt-PT" dirty="0"/>
          </a:p>
          <a:p>
            <a:pPr marL="36900" indent="0">
              <a:buNone/>
            </a:pP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__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Python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__ #This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is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python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code</a:t>
            </a:r>
          </a:p>
          <a:p>
            <a:pPr marL="36900" indent="0">
              <a:buNone/>
            </a:pP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import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glob</a:t>
            </a:r>
            <a:endParaRPr lang="pt-PT" dirty="0">
              <a:solidFill>
                <a:schemeClr val="tx1">
                  <a:lumMod val="75000"/>
                </a:schemeClr>
              </a:solidFill>
            </a:endParaRPr>
          </a:p>
          <a:p>
            <a:pPr marL="36900" indent="0">
              <a:buNone/>
            </a:pP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door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=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glob.glob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("../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assets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images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door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/*.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png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")</a:t>
            </a:r>
          </a:p>
          <a:p>
            <a:pPr marL="36900" indent="0">
              <a:buNone/>
            </a:pP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def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get_images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object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):</a:t>
            </a:r>
          </a:p>
          <a:p>
            <a:pPr marL="36900" indent="0">
              <a:buNone/>
            </a:pP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return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glob.glob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(f"../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assets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images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/{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object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}/*.</a:t>
            </a:r>
            <a:r>
              <a:rPr lang="pt-PT" dirty="0" err="1">
                <a:solidFill>
                  <a:schemeClr val="tx1">
                    <a:lumMod val="75000"/>
                  </a:schemeClr>
                </a:solidFill>
              </a:rPr>
              <a:t>png</a:t>
            </a:r>
            <a:r>
              <a:rPr lang="pt-PT" dirty="0">
                <a:solidFill>
                  <a:schemeClr val="tx1">
                    <a:lumMod val="75000"/>
                  </a:schemeClr>
                </a:solidFill>
              </a:rPr>
              <a:t>") </a:t>
            </a:r>
          </a:p>
        </p:txBody>
      </p:sp>
    </p:spTree>
    <p:extLst>
      <p:ext uri="{BB962C8B-B14F-4D97-AF65-F5344CB8AC3E}">
        <p14:creationId xmlns:p14="http://schemas.microsoft.com/office/powerpoint/2010/main" val="180972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5C79E-C9F1-4EE3-5B88-F2D669F2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72" y="-173329"/>
            <a:ext cx="10353762" cy="970450"/>
          </a:xfrm>
        </p:spPr>
        <p:txBody>
          <a:bodyPr>
            <a:noAutofit/>
          </a:bodyPr>
          <a:lstStyle/>
          <a:p>
            <a:r>
              <a:rPr lang="pt-PT" sz="3600" b="1" dirty="0"/>
              <a:t>Escape Room </a:t>
            </a:r>
            <a:r>
              <a:rPr lang="pt-PT" sz="3600" b="1" dirty="0" err="1"/>
              <a:t>Block-Based</a:t>
            </a:r>
            <a:r>
              <a:rPr lang="pt-PT" sz="3600" b="1" dirty="0"/>
              <a:t> </a:t>
            </a:r>
            <a:r>
              <a:rPr lang="pt-PT" sz="3600" b="1" dirty="0" err="1"/>
              <a:t>Language</a:t>
            </a:r>
            <a:r>
              <a:rPr lang="pt-PT" sz="3600" b="1" dirty="0"/>
              <a:t> (Web ERPL) [Demo]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A35B11-8D51-6DEC-D767-1EB3DEF3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21"/>
            <a:ext cx="12187280" cy="6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4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2472D-6C89-CD55-65C6-7E129D5B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Project Links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EEC564-A13A-7A8A-7AB2-3854E7099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/>
              </a:rPr>
              <a:t>Project </a:t>
            </a:r>
            <a:r>
              <a:rPr lang="pt-PT" b="1" dirty="0" err="1">
                <a:solidFill>
                  <a:schemeClr val="tx1"/>
                </a:solidFill>
                <a:effectLst/>
              </a:rPr>
              <a:t>Github</a:t>
            </a:r>
            <a:r>
              <a:rPr lang="pt-PT" b="1" dirty="0">
                <a:solidFill>
                  <a:schemeClr val="tx1"/>
                </a:solidFill>
                <a:effectLst/>
              </a:rPr>
              <a:t>: </a:t>
            </a:r>
            <a:r>
              <a:rPr lang="pt-PT" dirty="0">
                <a:solidFill>
                  <a:srgbClr val="E98052"/>
                </a:solidFill>
                <a:hlinkClick r:id="rId2"/>
              </a:rPr>
              <a:t>github.com/surumkata/ERPL</a:t>
            </a:r>
            <a:endParaRPr lang="pt-PT" dirty="0">
              <a:solidFill>
                <a:srgbClr val="E98052"/>
              </a:solidFill>
            </a:endParaRPr>
          </a:p>
          <a:p>
            <a:r>
              <a:rPr lang="pt-PT" b="1" dirty="0" err="1">
                <a:solidFill>
                  <a:schemeClr val="tx1"/>
                </a:solidFill>
                <a:effectLst/>
              </a:rPr>
              <a:t>Pypi</a:t>
            </a:r>
            <a:r>
              <a:rPr lang="pt-PT" b="1" dirty="0">
                <a:solidFill>
                  <a:schemeClr val="tx1"/>
                </a:solidFill>
                <a:effectLst/>
              </a:rPr>
              <a:t> Project </a:t>
            </a:r>
            <a:r>
              <a:rPr lang="pt-PT" b="1" dirty="0" err="1">
                <a:solidFill>
                  <a:schemeClr val="tx1"/>
                </a:solidFill>
                <a:effectLst/>
              </a:rPr>
              <a:t>Page</a:t>
            </a:r>
            <a:r>
              <a:rPr lang="pt-PT" b="1" dirty="0">
                <a:solidFill>
                  <a:schemeClr val="tx1"/>
                </a:solidFill>
                <a:effectLst/>
              </a:rPr>
              <a:t>: </a:t>
            </a:r>
            <a:r>
              <a:rPr lang="pt-PT" dirty="0">
                <a:solidFill>
                  <a:srgbClr val="E98052"/>
                </a:solidFill>
                <a:hlinkClick r:id="rId3"/>
              </a:rPr>
              <a:t>pypi.org/project/erpl/</a:t>
            </a:r>
            <a:endParaRPr lang="pt-PT" dirty="0">
              <a:solidFill>
                <a:srgbClr val="E98052"/>
              </a:solidFill>
            </a:endParaRPr>
          </a:p>
          <a:p>
            <a:r>
              <a:rPr lang="pt-PT" b="1" dirty="0">
                <a:solidFill>
                  <a:schemeClr val="tx1"/>
                </a:solidFill>
                <a:effectLst/>
              </a:rPr>
              <a:t>Web ERPL Demo: </a:t>
            </a:r>
            <a:r>
              <a:rPr lang="pt-PT" dirty="0">
                <a:solidFill>
                  <a:srgbClr val="E98052"/>
                </a:solidFill>
                <a:hlinkClick r:id="rId4"/>
              </a:rPr>
              <a:t>surumkata.github.io/weberpl/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192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9D8E4-3D80-5533-88B2-2FAA822F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48" y="734730"/>
            <a:ext cx="10353762" cy="970450"/>
          </a:xfrm>
        </p:spPr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7AFC5BF-9B94-129A-D141-09ADCA23D99D}"/>
              </a:ext>
            </a:extLst>
          </p:cNvPr>
          <p:cNvSpPr txBox="1">
            <a:spLocks/>
          </p:cNvSpPr>
          <p:nvPr/>
        </p:nvSpPr>
        <p:spPr>
          <a:xfrm>
            <a:off x="1127348" y="1999642"/>
            <a:ext cx="1047032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chemeClr val="tx1"/>
                </a:solidFill>
                <a:effectLst/>
              </a:rPr>
              <a:t>Future </a:t>
            </a:r>
            <a:r>
              <a:rPr lang="pt-PT" b="1" dirty="0" err="1">
                <a:solidFill>
                  <a:schemeClr val="tx1"/>
                </a:solidFill>
                <a:effectLst/>
              </a:rPr>
              <a:t>Work</a:t>
            </a:r>
            <a:r>
              <a:rPr lang="pt-PT" b="1" dirty="0">
                <a:solidFill>
                  <a:schemeClr val="tx1"/>
                </a:solidFill>
                <a:effectLst/>
              </a:rPr>
              <a:t>:</a:t>
            </a:r>
          </a:p>
          <a:p>
            <a:pPr lvl="1"/>
            <a:r>
              <a:rPr lang="en-US" dirty="0"/>
              <a:t>Enhance the engine to improve performance and add new features. </a:t>
            </a:r>
            <a:endParaRPr lang="pt-PT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Introduce a variety of challenges to enrich player experiences.</a:t>
            </a:r>
            <a:endParaRPr lang="pt-PT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Develop a web engine and block-based language to expand the reach of virtual escape rooms</a:t>
            </a:r>
            <a:r>
              <a:rPr lang="pt-PT" b="1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/>
              <a:t>Create usable templates and scripts to streamline development processes.</a:t>
            </a:r>
            <a:endParaRPr lang="pt-PT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Implement a graphical interface that integrates with the language to simplify escape room creation.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4539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F7D02-5259-1659-E6E9-AB2FDD43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Sugestions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81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CB729C8-3A25-AC7A-8A94-A329FEF36A2F}"/>
              </a:ext>
            </a:extLst>
          </p:cNvPr>
          <p:cNvSpPr txBox="1"/>
          <p:nvPr/>
        </p:nvSpPr>
        <p:spPr>
          <a:xfrm>
            <a:off x="-81481" y="-126749"/>
            <a:ext cx="12566209" cy="6984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7" name="Imagem 6" descr="Uma imagem com texto, diagrama, captura de ecrã, círculo&#10;&#10;Descrição gerada automaticamente">
            <a:extLst>
              <a:ext uri="{FF2B5EF4-FFF2-40B4-BE49-F238E27FC236}">
                <a16:creationId xmlns:a16="http://schemas.microsoft.com/office/drawing/2014/main" id="{AF1DBF81-52B4-2648-F059-59CBFC67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2" y="0"/>
            <a:ext cx="989804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5FD058-364B-540C-9219-BFCF1E09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78" y="108641"/>
            <a:ext cx="3519988" cy="906855"/>
          </a:xfrm>
        </p:spPr>
        <p:txBody>
          <a:bodyPr/>
          <a:lstStyle/>
          <a:p>
            <a:r>
              <a:rPr lang="pt-PT" b="1" dirty="0" err="1"/>
              <a:t>Architecture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22816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6346A34-674E-DA24-0D92-C5EDE14C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014"/>
            <a:ext cx="12192000" cy="7038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AA2B1C-A53D-31AD-02C3-E7AFEF59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32" y="401339"/>
            <a:ext cx="10515600" cy="1325563"/>
          </a:xfrm>
        </p:spPr>
        <p:txBody>
          <a:bodyPr/>
          <a:lstStyle/>
          <a:p>
            <a:r>
              <a:rPr lang="pt-PT" b="1" dirty="0" err="1"/>
              <a:t>Model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8613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CE137-E6D6-06C1-E852-AB5AFBEF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Escape </a:t>
            </a:r>
            <a:r>
              <a:rPr lang="pt-PT" dirty="0" err="1"/>
              <a:t>Rooms</a:t>
            </a:r>
            <a:r>
              <a:rPr lang="pt-PT" dirty="0"/>
              <a:t> </a:t>
            </a:r>
            <a:r>
              <a:rPr lang="pt-PT" dirty="0" err="1"/>
              <a:t>Typologies</a:t>
            </a:r>
            <a:endParaRPr lang="pt-PT" dirty="0"/>
          </a:p>
        </p:txBody>
      </p:sp>
      <p:sp>
        <p:nvSpPr>
          <p:cNvPr id="5" name="Marcador de Posição de Conteúdo 3">
            <a:extLst>
              <a:ext uri="{FF2B5EF4-FFF2-40B4-BE49-F238E27FC236}">
                <a16:creationId xmlns:a16="http://schemas.microsoft.com/office/drawing/2014/main" id="{1CA2488C-9B0B-FAD0-F383-19FF14995869}"/>
              </a:ext>
            </a:extLst>
          </p:cNvPr>
          <p:cNvSpPr txBox="1">
            <a:spLocks/>
          </p:cNvSpPr>
          <p:nvPr/>
        </p:nvSpPr>
        <p:spPr>
          <a:xfrm>
            <a:off x="4383181" y="1865206"/>
            <a:ext cx="3128808" cy="3125727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/>
              <a:t>Format</a:t>
            </a:r>
            <a:r>
              <a:rPr lang="pt-PT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 err="1"/>
              <a:t>Discard</a:t>
            </a:r>
            <a:r>
              <a:rPr lang="pt-PT" dirty="0"/>
              <a:t> </a:t>
            </a:r>
            <a:r>
              <a:rPr lang="pt-PT" dirty="0" err="1"/>
              <a:t>in-person</a:t>
            </a:r>
            <a:r>
              <a:rPr lang="pt-PT" dirty="0"/>
              <a:t> escape </a:t>
            </a:r>
            <a:r>
              <a:rPr lang="pt-PT" dirty="0" err="1"/>
              <a:t>rooms</a:t>
            </a:r>
            <a:r>
              <a:rPr lang="pt-PT" dirty="0"/>
              <a:t>, </a:t>
            </a:r>
            <a:r>
              <a:rPr lang="pt-PT" dirty="0" err="1"/>
              <a:t>due</a:t>
            </a:r>
            <a:r>
              <a:rPr lang="pt-PT" dirty="0"/>
              <a:t> to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nature</a:t>
            </a:r>
            <a:r>
              <a:rPr lang="pt-PT" dirty="0"/>
              <a:t>.</a:t>
            </a:r>
            <a:endParaRPr lang="pt-PT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support</a:t>
            </a:r>
            <a:r>
              <a:rPr lang="pt-PT" dirty="0"/>
              <a:t> 3D </a:t>
            </a:r>
            <a:r>
              <a:rPr lang="pt-PT" dirty="0" err="1"/>
              <a:t>and</a:t>
            </a:r>
            <a:r>
              <a:rPr lang="pt-PT" dirty="0"/>
              <a:t> VR virtual escape </a:t>
            </a:r>
            <a:r>
              <a:rPr lang="pt-PT" dirty="0" err="1"/>
              <a:t>rooms</a:t>
            </a:r>
            <a:r>
              <a:rPr lang="pt-PT" dirty="0"/>
              <a:t>, </a:t>
            </a:r>
            <a:r>
              <a:rPr lang="pt-PT" dirty="0" err="1"/>
              <a:t>due</a:t>
            </a:r>
            <a:r>
              <a:rPr lang="pt-PT" dirty="0"/>
              <a:t> to the </a:t>
            </a:r>
            <a:r>
              <a:rPr lang="pt-PT" dirty="0" err="1"/>
              <a:t>complexity</a:t>
            </a:r>
            <a:r>
              <a:rPr lang="pt-PT" dirty="0"/>
              <a:t> in </a:t>
            </a:r>
            <a:r>
              <a:rPr lang="pt-PT" dirty="0" err="1"/>
              <a:t>devolpment</a:t>
            </a:r>
            <a:r>
              <a:rPr lang="pt-P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focus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covering</a:t>
            </a:r>
            <a:r>
              <a:rPr lang="pt-PT" dirty="0"/>
              <a:t> 2D virtual escape </a:t>
            </a:r>
            <a:r>
              <a:rPr lang="pt-PT" dirty="0" err="1"/>
              <a:t>rooms</a:t>
            </a:r>
            <a:r>
              <a:rPr lang="pt-PT" dirty="0"/>
              <a:t>.</a:t>
            </a:r>
            <a:endParaRPr lang="pt-PT" b="1" dirty="0"/>
          </a:p>
        </p:txBody>
      </p:sp>
      <p:sp>
        <p:nvSpPr>
          <p:cNvPr id="6" name="Marcador de Posição de Conteúdo 3">
            <a:extLst>
              <a:ext uri="{FF2B5EF4-FFF2-40B4-BE49-F238E27FC236}">
                <a16:creationId xmlns:a16="http://schemas.microsoft.com/office/drawing/2014/main" id="{EC371FBD-D5FA-EAF4-50CE-2894F70C4DD6}"/>
              </a:ext>
            </a:extLst>
          </p:cNvPr>
          <p:cNvSpPr txBox="1">
            <a:spLocks/>
          </p:cNvSpPr>
          <p:nvPr/>
        </p:nvSpPr>
        <p:spPr>
          <a:xfrm>
            <a:off x="7669399" y="1865206"/>
            <a:ext cx="3128808" cy="3387338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/>
              <a:t>Mechanics</a:t>
            </a:r>
            <a:r>
              <a:rPr lang="pt-PT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Point-and-Click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Drag-</a:t>
            </a:r>
            <a:r>
              <a:rPr lang="pt-PT" dirty="0" err="1"/>
              <a:t>and</a:t>
            </a:r>
            <a:r>
              <a:rPr lang="pt-PT" dirty="0"/>
              <a:t>-</a:t>
            </a:r>
            <a:r>
              <a:rPr lang="pt-PT" dirty="0" err="1"/>
              <a:t>Drop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Interactions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text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Logic</a:t>
            </a:r>
            <a:r>
              <a:rPr lang="pt-PT" dirty="0"/>
              <a:t> </a:t>
            </a:r>
            <a:r>
              <a:rPr lang="pt-PT" dirty="0" err="1"/>
              <a:t>Flow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Paths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 Online </a:t>
            </a:r>
            <a:r>
              <a:rPr lang="pt-PT" dirty="0" err="1"/>
              <a:t>Cooperative</a:t>
            </a:r>
            <a:r>
              <a:rPr lang="pt-PT" dirty="0"/>
              <a:t> </a:t>
            </a:r>
            <a:r>
              <a:rPr lang="pt-PT" dirty="0" err="1"/>
              <a:t>Elements</a:t>
            </a:r>
            <a:endParaRPr lang="pt-PT" dirty="0"/>
          </a:p>
        </p:txBody>
      </p:sp>
      <p:sp>
        <p:nvSpPr>
          <p:cNvPr id="7" name="Marcador de Posição de Conteúdo 3">
            <a:extLst>
              <a:ext uri="{FF2B5EF4-FFF2-40B4-BE49-F238E27FC236}">
                <a16:creationId xmlns:a16="http://schemas.microsoft.com/office/drawing/2014/main" id="{E06CB5B6-F3A2-E1AF-6356-31FF8DB28154}"/>
              </a:ext>
            </a:extLst>
          </p:cNvPr>
          <p:cNvSpPr txBox="1">
            <a:spLocks/>
          </p:cNvSpPr>
          <p:nvPr/>
        </p:nvSpPr>
        <p:spPr>
          <a:xfrm>
            <a:off x="1096963" y="1865206"/>
            <a:ext cx="3128808" cy="2848729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/>
              <a:t>Themes</a:t>
            </a:r>
            <a:r>
              <a:rPr lang="pt-PT" b="1" dirty="0"/>
              <a:t> </a:t>
            </a:r>
            <a:r>
              <a:rPr lang="pt-PT" dirty="0"/>
              <a:t>(</a:t>
            </a:r>
            <a:r>
              <a:rPr lang="pt-PT" dirty="0" err="1"/>
              <a:t>Mediaval</a:t>
            </a:r>
            <a:r>
              <a:rPr lang="pt-PT" dirty="0"/>
              <a:t>, </a:t>
            </a:r>
            <a:r>
              <a:rPr lang="pt-PT" dirty="0" err="1"/>
              <a:t>Futuristic</a:t>
            </a:r>
            <a:r>
              <a:rPr lang="pt-PT" dirty="0"/>
              <a:t>, </a:t>
            </a:r>
            <a:r>
              <a:rPr lang="pt-PT" dirty="0" err="1"/>
              <a:t>Educational</a:t>
            </a:r>
            <a:r>
              <a:rPr lang="pt-PT" dirty="0"/>
              <a:t>, Terror, Aventura, </a:t>
            </a:r>
            <a:r>
              <a:rPr lang="pt-PT" dirty="0" err="1"/>
              <a:t>etc</a:t>
            </a:r>
            <a:r>
              <a:rPr lang="pt-PT" dirty="0"/>
              <a:t>…):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imports</a:t>
            </a:r>
            <a:r>
              <a:rPr lang="pt-PT" dirty="0"/>
              <a:t> of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assets</a:t>
            </a:r>
            <a:r>
              <a:rPr lang="pt-PT" dirty="0"/>
              <a:t> (</a:t>
            </a:r>
            <a:r>
              <a:rPr lang="pt-PT" dirty="0" err="1"/>
              <a:t>images</a:t>
            </a:r>
            <a:r>
              <a:rPr lang="pt-PT" dirty="0"/>
              <a:t>, </a:t>
            </a:r>
            <a:r>
              <a:rPr lang="pt-PT" dirty="0" err="1"/>
              <a:t>audio</a:t>
            </a:r>
            <a:r>
              <a:rPr lang="pt-PT" dirty="0"/>
              <a:t>, </a:t>
            </a:r>
            <a:r>
              <a:rPr lang="pt-PT" dirty="0" err="1"/>
              <a:t>etc</a:t>
            </a:r>
            <a:r>
              <a:rPr lang="pt-P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 err="1"/>
              <a:t>Starter</a:t>
            </a:r>
            <a:r>
              <a:rPr lang="pt-PT" dirty="0"/>
              <a:t> kits </a:t>
            </a:r>
            <a:r>
              <a:rPr lang="pt-PT" dirty="0" err="1"/>
              <a:t>specialized</a:t>
            </a:r>
            <a:r>
              <a:rPr lang="pt-PT" dirty="0"/>
              <a:t> in </a:t>
            </a:r>
            <a:r>
              <a:rPr lang="pt-PT" dirty="0" err="1"/>
              <a:t>diffrent</a:t>
            </a:r>
            <a:r>
              <a:rPr lang="pt-PT" dirty="0"/>
              <a:t> </a:t>
            </a:r>
            <a:r>
              <a:rPr lang="pt-PT" dirty="0" err="1"/>
              <a:t>themes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 </a:t>
            </a:r>
            <a:r>
              <a:rPr lang="pt-PT" dirty="0"/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157794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40B79-B767-A11A-9452-17C64F7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r>
              <a:rPr lang="pt-PT" dirty="0"/>
              <a:t> - </a:t>
            </a:r>
            <a:r>
              <a:rPr lang="pt-PT" dirty="0" err="1"/>
              <a:t>Triggers</a:t>
            </a:r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5C62114F-3D82-859E-53C4-1C664EF0F4FD}"/>
              </a:ext>
            </a:extLst>
          </p:cNvPr>
          <p:cNvSpPr txBox="1">
            <a:spLocks/>
          </p:cNvSpPr>
          <p:nvPr/>
        </p:nvSpPr>
        <p:spPr>
          <a:xfrm>
            <a:off x="1097280" y="1841625"/>
            <a:ext cx="7268122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b="1" dirty="0" err="1">
                <a:solidFill>
                  <a:schemeClr val="tx1"/>
                </a:solidFill>
              </a:rPr>
              <a:t>Triggers</a:t>
            </a:r>
            <a:endParaRPr lang="pt-PT" sz="2800" b="1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•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Object_id</a:t>
            </a:r>
            <a:r>
              <a:rPr lang="pt-PT" dirty="0"/>
              <a:t> </a:t>
            </a:r>
          </a:p>
          <a:p>
            <a:pPr marL="369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•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Object_id</a:t>
            </a:r>
            <a:r>
              <a:rPr lang="pt-PT" dirty="0"/>
              <a:t> </a:t>
            </a:r>
          </a:p>
          <a:p>
            <a:pPr marL="369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• </a:t>
            </a:r>
            <a:r>
              <a:rPr lang="en-US" dirty="0" err="1"/>
              <a:t>Object_id</a:t>
            </a:r>
            <a:r>
              <a:rPr lang="en-US" dirty="0"/>
              <a:t> is </a:t>
            </a:r>
            <a:r>
              <a:rPr lang="en-US" dirty="0" err="1"/>
              <a:t>View_id</a:t>
            </a:r>
            <a:r>
              <a:rPr lang="en-US" dirty="0"/>
              <a:t> </a:t>
            </a:r>
          </a:p>
          <a:p>
            <a:pPr marL="369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• </a:t>
            </a:r>
            <a:r>
              <a:rPr lang="pt-PT" dirty="0" err="1"/>
              <a:t>Event_id</a:t>
            </a:r>
            <a:r>
              <a:rPr lang="pt-PT" dirty="0"/>
              <a:t> </a:t>
            </a:r>
            <a:r>
              <a:rPr lang="pt-PT" dirty="0" err="1"/>
              <a:t>already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</a:t>
            </a:r>
          </a:p>
          <a:p>
            <a:pPr marL="3690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• </a:t>
            </a:r>
            <a:r>
              <a:rPr lang="en-US" dirty="0" err="1"/>
              <a:t>Object_id</a:t>
            </a:r>
            <a:r>
              <a:rPr lang="en-US" dirty="0"/>
              <a:t> is in use</a:t>
            </a:r>
            <a:endParaRPr lang="pt-PT" sz="28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pt-PT" sz="1800" dirty="0">
                <a:solidFill>
                  <a:schemeClr val="tx1"/>
                </a:solidFill>
              </a:rPr>
              <a:t>•  </a:t>
            </a:r>
            <a:r>
              <a:rPr lang="en-US" sz="1800" dirty="0"/>
              <a:t>Number seconds have already 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4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40B79-B767-A11A-9452-17C64F7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r>
              <a:rPr lang="pt-PT" dirty="0"/>
              <a:t> - </a:t>
            </a:r>
            <a:r>
              <a:rPr lang="pt-PT" dirty="0" err="1"/>
              <a:t>Actions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BC3ECC8-B01C-DA85-BE26-CF876FA7A865}"/>
              </a:ext>
            </a:extLst>
          </p:cNvPr>
          <p:cNvSpPr txBox="1">
            <a:spLocks/>
          </p:cNvSpPr>
          <p:nvPr/>
        </p:nvSpPr>
        <p:spPr>
          <a:xfrm>
            <a:off x="1169707" y="1844266"/>
            <a:ext cx="6688700" cy="44131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b="1" dirty="0" err="1">
                <a:solidFill>
                  <a:schemeClr val="tx1"/>
                </a:solidFill>
              </a:rPr>
              <a:t>Actions</a:t>
            </a:r>
            <a:r>
              <a:rPr lang="pt-P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 err="1"/>
              <a:t>Object_id</a:t>
            </a:r>
            <a:r>
              <a:rPr lang="en-US" sz="1200" dirty="0"/>
              <a:t> change to </a:t>
            </a:r>
            <a:r>
              <a:rPr lang="en-US" sz="1200" dirty="0" err="1"/>
              <a:t>View_id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 err="1"/>
              <a:t>Object_id</a:t>
            </a:r>
            <a:r>
              <a:rPr lang="en-US" sz="1200" dirty="0"/>
              <a:t> goes to inventory 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pt-PT" sz="1200" dirty="0" err="1"/>
              <a:t>end</a:t>
            </a:r>
            <a:r>
              <a:rPr lang="pt-PT" sz="1200" dirty="0"/>
              <a:t> of game 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/>
              <a:t>show message Text in Position 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 err="1"/>
              <a:t>Object_id</a:t>
            </a:r>
            <a:r>
              <a:rPr lang="en-US" sz="1200" dirty="0"/>
              <a:t> change size to Size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 err="1"/>
              <a:t>Object_id</a:t>
            </a:r>
            <a:r>
              <a:rPr lang="en-US" sz="1200" dirty="0"/>
              <a:t> move to Position 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pt-PT" sz="1200" dirty="0" err="1"/>
              <a:t>change</a:t>
            </a:r>
            <a:r>
              <a:rPr lang="pt-PT" sz="1200" dirty="0"/>
              <a:t> to </a:t>
            </a:r>
            <a:r>
              <a:rPr lang="pt-PT" sz="1200" dirty="0" err="1"/>
              <a:t>Scenario_id</a:t>
            </a:r>
            <a:r>
              <a:rPr lang="pt-PT" sz="1200" dirty="0"/>
              <a:t> 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pt-PT" sz="1200" dirty="0" err="1"/>
              <a:t>Object_id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removed</a:t>
            </a:r>
            <a:r>
              <a:rPr lang="pt-PT" sz="1200" dirty="0"/>
              <a:t> </a:t>
            </a:r>
          </a:p>
          <a:p>
            <a:pPr marL="0" indent="0">
              <a:buNone/>
            </a:pPr>
            <a:r>
              <a:rPr lang="pt-PT" sz="1400" dirty="0">
                <a:solidFill>
                  <a:schemeClr val="tx1"/>
                </a:solidFill>
              </a:rPr>
              <a:t>• </a:t>
            </a:r>
            <a:r>
              <a:rPr lang="en-US" sz="1200" dirty="0"/>
              <a:t>play </a:t>
            </a:r>
            <a:r>
              <a:rPr lang="en-US" sz="1200" dirty="0" err="1"/>
              <a:t>Sound_id</a:t>
            </a:r>
            <a:r>
              <a:rPr lang="en-US" sz="1200" dirty="0"/>
              <a:t> of </a:t>
            </a:r>
            <a:r>
              <a:rPr lang="en-US" sz="1200" dirty="0" err="1"/>
              <a:t>Object_id|Scenario_id</a:t>
            </a:r>
            <a:endParaRPr lang="en-US" sz="1200" dirty="0"/>
          </a:p>
          <a:p>
            <a:pPr marL="0" indent="0">
              <a:buNone/>
            </a:pPr>
            <a:r>
              <a:rPr lang="pt-PT" sz="1200" dirty="0">
                <a:solidFill>
                  <a:schemeClr val="tx1"/>
                </a:solidFill>
              </a:rPr>
              <a:t>• </a:t>
            </a:r>
            <a:r>
              <a:rPr lang="pt-PT" sz="1200" dirty="0" err="1"/>
              <a:t>start</a:t>
            </a:r>
            <a:r>
              <a:rPr lang="pt-PT" sz="1200" dirty="0"/>
              <a:t> </a:t>
            </a:r>
            <a:r>
              <a:rPr lang="pt-PT" sz="1200" dirty="0" err="1"/>
              <a:t>challenge</a:t>
            </a:r>
            <a:r>
              <a:rPr lang="pt-PT" sz="1200" dirty="0"/>
              <a:t> </a:t>
            </a:r>
            <a:r>
              <a:rPr lang="pt-PT" sz="1200" dirty="0" err="1"/>
              <a:t>Challenge_id</a:t>
            </a:r>
            <a:endParaRPr lang="en-US" sz="1200" dirty="0"/>
          </a:p>
          <a:p>
            <a:pPr marL="0" indent="0">
              <a:buNone/>
            </a:pPr>
            <a:r>
              <a:rPr lang="pt-PT" sz="1200" dirty="0">
                <a:solidFill>
                  <a:schemeClr val="tx1"/>
                </a:solidFill>
              </a:rPr>
              <a:t>• </a:t>
            </a:r>
            <a:r>
              <a:rPr lang="pt-PT" sz="1200" dirty="0" err="1"/>
              <a:t>transition</a:t>
            </a:r>
            <a:r>
              <a:rPr lang="pt-PT" sz="1200" dirty="0"/>
              <a:t> </a:t>
            </a:r>
            <a:r>
              <a:rPr lang="pt-PT" sz="1200" dirty="0" err="1"/>
              <a:t>Transition_id</a:t>
            </a:r>
            <a:endParaRPr lang="pt-PT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342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1229</Words>
  <Application>Microsoft Office PowerPoint</Application>
  <PresentationFormat>Ecrã Panorâmico</PresentationFormat>
  <Paragraphs>176</Paragraphs>
  <Slides>48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Retrospetiva</vt:lpstr>
      <vt:lpstr> ERPL  DSL for escape rooms</vt:lpstr>
      <vt:lpstr>Motivation</vt:lpstr>
      <vt:lpstr>Goals</vt:lpstr>
      <vt:lpstr>Technologies</vt:lpstr>
      <vt:lpstr>Architecture</vt:lpstr>
      <vt:lpstr>Model</vt:lpstr>
      <vt:lpstr>Escape Rooms Typologies</vt:lpstr>
      <vt:lpstr>Events - Triggers</vt:lpstr>
      <vt:lpstr>Events - Actions</vt:lpstr>
      <vt:lpstr>Events - Challenges</vt:lpstr>
      <vt:lpstr>Escape Room</vt:lpstr>
      <vt:lpstr>View/Sound</vt:lpstr>
      <vt:lpstr>Object</vt:lpstr>
      <vt:lpstr>Scenario</vt:lpstr>
      <vt:lpstr>Transition (Telling the story)</vt:lpstr>
      <vt:lpstr>Events</vt:lpstr>
      <vt:lpstr>Events</vt:lpstr>
      <vt:lpstr>Events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Imports</vt:lpstr>
      <vt:lpstr>Python Block</vt:lpstr>
      <vt:lpstr>Escape Room Block-Based Language (Web ERPL) [Demo]</vt:lpstr>
      <vt:lpstr>Project Links</vt:lpstr>
      <vt:lpstr>Conclusion</vt:lpstr>
      <vt:lpstr>Questions and Sugestions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2024-07-03T09:01:00Z</dcterms:created>
  <dcterms:modified xsi:type="dcterms:W3CDTF">2024-07-03T12:59:17Z</dcterms:modified>
</cp:coreProperties>
</file>